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12ae4f833b47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2063de6fd2473d"/>
  </p:sldMasterIdLst>
  <p:sldIdLst>
    <p:sldId xmlns:r="http://schemas.openxmlformats.org/officeDocument/2006/relationships" id="256" r:id="R9d500b90af7c4574"/>
    <p:sldId xmlns:r="http://schemas.openxmlformats.org/officeDocument/2006/relationships" id="257" r:id="Rbe399c14ecef4762"/>
    <p:sldId xmlns:r="http://schemas.openxmlformats.org/officeDocument/2006/relationships" id="258" r:id="Rd13ee1b8e1f24799"/>
    <p:sldId xmlns:r="http://schemas.openxmlformats.org/officeDocument/2006/relationships" id="259" r:id="R54a46453319f4c34"/>
    <p:sldId xmlns:r="http://schemas.openxmlformats.org/officeDocument/2006/relationships" id="260" r:id="Rc653357db96c499a"/>
    <p:sldId xmlns:r="http://schemas.openxmlformats.org/officeDocument/2006/relationships" id="261" r:id="R3685d4b32d944664"/>
    <p:sldId xmlns:r="http://schemas.openxmlformats.org/officeDocument/2006/relationships" id="262" r:id="R57ff3defac9641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063de6fd2473d" /><Relationship Type="http://schemas.openxmlformats.org/officeDocument/2006/relationships/slide" Target="/ppt/slides/slide1.xml" Id="R9d500b90af7c4574" /><Relationship Type="http://schemas.openxmlformats.org/officeDocument/2006/relationships/slide" Target="/ppt/slides/slide2.xml" Id="Rbe399c14ecef4762" /><Relationship Type="http://schemas.openxmlformats.org/officeDocument/2006/relationships/slide" Target="/ppt/slides/slide3.xml" Id="Rd13ee1b8e1f24799" /><Relationship Type="http://schemas.openxmlformats.org/officeDocument/2006/relationships/slide" Target="/ppt/slides/slide4.xml" Id="R54a46453319f4c34" /><Relationship Type="http://schemas.openxmlformats.org/officeDocument/2006/relationships/slide" Target="/ppt/slides/slide5.xml" Id="Rc653357db96c499a" /><Relationship Type="http://schemas.openxmlformats.org/officeDocument/2006/relationships/slide" Target="/ppt/slides/slide6.xml" Id="R3685d4b32d944664" /><Relationship Type="http://schemas.openxmlformats.org/officeDocument/2006/relationships/slide" Target="/ppt/slides/slide7.xml" Id="R57ff3defac9641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9561268bc4b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851bc6764d4f" /><Relationship Type="http://schemas.openxmlformats.org/officeDocument/2006/relationships/theme" Target="/ppt/slideMasters/theme/theme1.xml" Id="R5fc3117df5ea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2a851bc6764d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2f99a20c249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81f098b1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4c0a03f17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51833a12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06bd5e4ae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aa6f6011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aca772b749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PERI HOLDING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13 972 941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15 588 350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15 619 746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ARNE PRIMSTAD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922 790 116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PERI HOLDING AS</a:t>
            </a:r>
          </a:p>
        </p:txBody>
      </p:sp>
    </p:spTree>
  </p:cSld>
  <p:clrMapOvr>
    <a:masterClrMapping xmlns:a="http://schemas.openxmlformats.org/drawingml/2006/main"/>
  </p:clrMapOvr>
</p:sld>
</file>