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be75361fb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4146fa9424fc3"/>
  </p:sldMasterIdLst>
  <p:sldIdLst>
    <p:sldId xmlns:r="http://schemas.openxmlformats.org/officeDocument/2006/relationships" id="256" r:id="Ra27529a836554d48"/>
    <p:sldId xmlns:r="http://schemas.openxmlformats.org/officeDocument/2006/relationships" id="257" r:id="R6161ad71c4c74755"/>
    <p:sldId xmlns:r="http://schemas.openxmlformats.org/officeDocument/2006/relationships" id="258" r:id="R70fe7dd082634870"/>
    <p:sldId xmlns:r="http://schemas.openxmlformats.org/officeDocument/2006/relationships" id="259" r:id="R70032f0f46f14b95"/>
    <p:sldId xmlns:r="http://schemas.openxmlformats.org/officeDocument/2006/relationships" id="260" r:id="Rb6d757c0f9694c10"/>
    <p:sldId xmlns:r="http://schemas.openxmlformats.org/officeDocument/2006/relationships" id="261" r:id="Rbda3aa954b764114"/>
    <p:sldId xmlns:r="http://schemas.openxmlformats.org/officeDocument/2006/relationships" id="262" r:id="R0c4e72f4c26a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4146fa9424fc3" /><Relationship Type="http://schemas.openxmlformats.org/officeDocument/2006/relationships/slide" Target="/ppt/slides/slide1.xml" Id="Ra27529a836554d48" /><Relationship Type="http://schemas.openxmlformats.org/officeDocument/2006/relationships/slide" Target="/ppt/slides/slide2.xml" Id="R6161ad71c4c74755" /><Relationship Type="http://schemas.openxmlformats.org/officeDocument/2006/relationships/slide" Target="/ppt/slides/slide3.xml" Id="R70fe7dd082634870" /><Relationship Type="http://schemas.openxmlformats.org/officeDocument/2006/relationships/slide" Target="/ppt/slides/slide4.xml" Id="R70032f0f46f14b95" /><Relationship Type="http://schemas.openxmlformats.org/officeDocument/2006/relationships/slide" Target="/ppt/slides/slide5.xml" Id="Rb6d757c0f9694c10" /><Relationship Type="http://schemas.openxmlformats.org/officeDocument/2006/relationships/slide" Target="/ppt/slides/slide6.xml" Id="Rbda3aa954b764114" /><Relationship Type="http://schemas.openxmlformats.org/officeDocument/2006/relationships/slide" Target="/ppt/slides/slide7.xml" Id="R0c4e72f4c26a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0d009a5be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d18381534265" /><Relationship Type="http://schemas.openxmlformats.org/officeDocument/2006/relationships/theme" Target="/ppt/slideMasters/theme/theme1.xml" Id="R2cd3d884ade2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dd1838153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a38630afc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68f3c4cd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0741b21e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2c1d4814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059010bb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fc8df959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1c4a6009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15 523 022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RØNNAUG EGELAND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Rønnaug Egeland, Øksnevadvegen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922 795 665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 INVEST AS</a:t>
            </a:r>
          </a:p>
        </p:txBody>
      </p:sp>
    </p:spTree>
  </p:cSld>
  <p:clrMapOvr>
    <a:masterClrMapping xmlns:a="http://schemas.openxmlformats.org/drawingml/2006/main"/>
  </p:clrMapOvr>
</p:sld>
</file>