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d797fd888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fd53fa9f64d01"/>
  </p:sldMasterIdLst>
  <p:sldIdLst>
    <p:sldId xmlns:r="http://schemas.openxmlformats.org/officeDocument/2006/relationships" id="256" r:id="Rc1832ca3a55e4f6c"/>
    <p:sldId xmlns:r="http://schemas.openxmlformats.org/officeDocument/2006/relationships" id="257" r:id="R8c561b263ca14b9c"/>
    <p:sldId xmlns:r="http://schemas.openxmlformats.org/officeDocument/2006/relationships" id="258" r:id="Rc38d7c09afb547ea"/>
    <p:sldId xmlns:r="http://schemas.openxmlformats.org/officeDocument/2006/relationships" id="259" r:id="R460a9586f60c45b9"/>
    <p:sldId xmlns:r="http://schemas.openxmlformats.org/officeDocument/2006/relationships" id="260" r:id="R57ccc122fe7542a4"/>
    <p:sldId xmlns:r="http://schemas.openxmlformats.org/officeDocument/2006/relationships" id="261" r:id="Rc80542b6ea1247d9"/>
    <p:sldId xmlns:r="http://schemas.openxmlformats.org/officeDocument/2006/relationships" id="262" r:id="R2667f0d9f696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fd53fa9f64d01" /><Relationship Type="http://schemas.openxmlformats.org/officeDocument/2006/relationships/slide" Target="/ppt/slides/slide1.xml" Id="Rc1832ca3a55e4f6c" /><Relationship Type="http://schemas.openxmlformats.org/officeDocument/2006/relationships/slide" Target="/ppt/slides/slide2.xml" Id="R8c561b263ca14b9c" /><Relationship Type="http://schemas.openxmlformats.org/officeDocument/2006/relationships/slide" Target="/ppt/slides/slide3.xml" Id="Rc38d7c09afb547ea" /><Relationship Type="http://schemas.openxmlformats.org/officeDocument/2006/relationships/slide" Target="/ppt/slides/slide4.xml" Id="R460a9586f60c45b9" /><Relationship Type="http://schemas.openxmlformats.org/officeDocument/2006/relationships/slide" Target="/ppt/slides/slide5.xml" Id="R57ccc122fe7542a4" /><Relationship Type="http://schemas.openxmlformats.org/officeDocument/2006/relationships/slide" Target="/ppt/slides/slide6.xml" Id="Rc80542b6ea1247d9" /><Relationship Type="http://schemas.openxmlformats.org/officeDocument/2006/relationships/slide" Target="/ppt/slides/slide7.xml" Id="R2667f0d9f696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9bbfe89c0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6804d59d4030" /><Relationship Type="http://schemas.openxmlformats.org/officeDocument/2006/relationships/theme" Target="/ppt/slideMasters/theme/theme1.xml" Id="R74717ba70ff3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b6804d59d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1cae4d13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737d9036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c59f7e51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1dadbbe5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c3cd112e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7096fcb4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8407f4da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