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52ed12f7a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6b63166f045b5"/>
  </p:sldMasterIdLst>
  <p:sldIdLst>
    <p:sldId xmlns:r="http://schemas.openxmlformats.org/officeDocument/2006/relationships" id="256" r:id="R3d96377207c84d94"/>
    <p:sldId xmlns:r="http://schemas.openxmlformats.org/officeDocument/2006/relationships" id="257" r:id="Rc7b9638d3e1d4290"/>
    <p:sldId xmlns:r="http://schemas.openxmlformats.org/officeDocument/2006/relationships" id="258" r:id="R4d117cb176e640fd"/>
    <p:sldId xmlns:r="http://schemas.openxmlformats.org/officeDocument/2006/relationships" id="259" r:id="R9b7c51080d6342c5"/>
    <p:sldId xmlns:r="http://schemas.openxmlformats.org/officeDocument/2006/relationships" id="260" r:id="Rab11d9d6cf234b7b"/>
    <p:sldId xmlns:r="http://schemas.openxmlformats.org/officeDocument/2006/relationships" id="261" r:id="R9434a91124474bd0"/>
    <p:sldId xmlns:r="http://schemas.openxmlformats.org/officeDocument/2006/relationships" id="262" r:id="R911e1e4a46f1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6b63166f045b5" /><Relationship Type="http://schemas.openxmlformats.org/officeDocument/2006/relationships/slide" Target="/ppt/slides/slide1.xml" Id="R3d96377207c84d94" /><Relationship Type="http://schemas.openxmlformats.org/officeDocument/2006/relationships/slide" Target="/ppt/slides/slide2.xml" Id="Rc7b9638d3e1d4290" /><Relationship Type="http://schemas.openxmlformats.org/officeDocument/2006/relationships/slide" Target="/ppt/slides/slide3.xml" Id="R4d117cb176e640fd" /><Relationship Type="http://schemas.openxmlformats.org/officeDocument/2006/relationships/slide" Target="/ppt/slides/slide4.xml" Id="R9b7c51080d6342c5" /><Relationship Type="http://schemas.openxmlformats.org/officeDocument/2006/relationships/slide" Target="/ppt/slides/slide5.xml" Id="Rab11d9d6cf234b7b" /><Relationship Type="http://schemas.openxmlformats.org/officeDocument/2006/relationships/slide" Target="/ppt/slides/slide6.xml" Id="R9434a91124474bd0" /><Relationship Type="http://schemas.openxmlformats.org/officeDocument/2006/relationships/slide" Target="/ppt/slides/slide7.xml" Id="R911e1e4a46f1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d216d92fd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ada9619a4d8a" /><Relationship Type="http://schemas.openxmlformats.org/officeDocument/2006/relationships/theme" Target="/ppt/slideMasters/theme/theme1.xml" Id="Rc151896858fe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4ada9619a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a54ea16f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49f28c84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69a6d89f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97d9e038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dc15417f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65fdee10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4dd42baf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