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738386acde41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95098036364289"/>
  </p:sldMasterIdLst>
  <p:sldIdLst>
    <p:sldId xmlns:r="http://schemas.openxmlformats.org/officeDocument/2006/relationships" id="256" r:id="Ra08d61d4da3f4628"/>
    <p:sldId xmlns:r="http://schemas.openxmlformats.org/officeDocument/2006/relationships" id="257" r:id="Rce24ca505ffa4132"/>
    <p:sldId xmlns:r="http://schemas.openxmlformats.org/officeDocument/2006/relationships" id="258" r:id="Rb06d026b5c6847fa"/>
    <p:sldId xmlns:r="http://schemas.openxmlformats.org/officeDocument/2006/relationships" id="259" r:id="Rb9768fa4dd0a49c7"/>
    <p:sldId xmlns:r="http://schemas.openxmlformats.org/officeDocument/2006/relationships" id="260" r:id="Rdfc9cdeb55ef4bfb"/>
    <p:sldId xmlns:r="http://schemas.openxmlformats.org/officeDocument/2006/relationships" id="261" r:id="R236a1c53b9214876"/>
    <p:sldId xmlns:r="http://schemas.openxmlformats.org/officeDocument/2006/relationships" id="262" r:id="R0283cc97f28648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95098036364289" /><Relationship Type="http://schemas.openxmlformats.org/officeDocument/2006/relationships/slide" Target="/ppt/slides/slide1.xml" Id="Ra08d61d4da3f4628" /><Relationship Type="http://schemas.openxmlformats.org/officeDocument/2006/relationships/slide" Target="/ppt/slides/slide2.xml" Id="Rce24ca505ffa4132" /><Relationship Type="http://schemas.openxmlformats.org/officeDocument/2006/relationships/slide" Target="/ppt/slides/slide3.xml" Id="Rb06d026b5c6847fa" /><Relationship Type="http://schemas.openxmlformats.org/officeDocument/2006/relationships/slide" Target="/ppt/slides/slide4.xml" Id="Rb9768fa4dd0a49c7" /><Relationship Type="http://schemas.openxmlformats.org/officeDocument/2006/relationships/slide" Target="/ppt/slides/slide5.xml" Id="Rdfc9cdeb55ef4bfb" /><Relationship Type="http://schemas.openxmlformats.org/officeDocument/2006/relationships/slide" Target="/ppt/slides/slide6.xml" Id="R236a1c53b9214876" /><Relationship Type="http://schemas.openxmlformats.org/officeDocument/2006/relationships/slide" Target="/ppt/slides/slide7.xml" Id="R0283cc97f28648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073bbca0b14e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9e5d2e2e644cd" /><Relationship Type="http://schemas.openxmlformats.org/officeDocument/2006/relationships/theme" Target="/ppt/slideMasters/theme/theme1.xml" Id="R9db6e9989c3f47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99e5d2e2e644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cb1ddf4f44b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be4570ebc42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d4acab56e43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06198ebb148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136d491f548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1bfc0233b4b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43f94024441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TOGOS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72 168 370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1 121 453 069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1 244 460 503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GURI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TONE ANETTE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OLE GUNERIUS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OLE GUNERIUS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Tyholmsvei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923 018 174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TOGOS AS</a:t>
            </a:r>
          </a:p>
        </p:txBody>
      </p:sp>
    </p:spTree>
  </p:cSld>
  <p:clrMapOvr>
    <a:masterClrMapping xmlns:a="http://schemas.openxmlformats.org/drawingml/2006/main"/>
  </p:clrMapOvr>
</p:sld>
</file>