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9ac2db327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a36672ac24507"/>
  </p:sldMasterIdLst>
  <p:sldIdLst>
    <p:sldId xmlns:r="http://schemas.openxmlformats.org/officeDocument/2006/relationships" id="256" r:id="R200ad2021ebc4527"/>
    <p:sldId xmlns:r="http://schemas.openxmlformats.org/officeDocument/2006/relationships" id="257" r:id="R22f2e3f8711c4652"/>
    <p:sldId xmlns:r="http://schemas.openxmlformats.org/officeDocument/2006/relationships" id="258" r:id="R96fd5198a4304fe8"/>
    <p:sldId xmlns:r="http://schemas.openxmlformats.org/officeDocument/2006/relationships" id="259" r:id="R7593f6ff80e44e49"/>
    <p:sldId xmlns:r="http://schemas.openxmlformats.org/officeDocument/2006/relationships" id="260" r:id="R458773f94fb24fe5"/>
    <p:sldId xmlns:r="http://schemas.openxmlformats.org/officeDocument/2006/relationships" id="261" r:id="Rd8b1692c6ec3419c"/>
    <p:sldId xmlns:r="http://schemas.openxmlformats.org/officeDocument/2006/relationships" id="262" r:id="Ra150e85775c1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a36672ac24507" /><Relationship Type="http://schemas.openxmlformats.org/officeDocument/2006/relationships/slide" Target="/ppt/slides/slide1.xml" Id="R200ad2021ebc4527" /><Relationship Type="http://schemas.openxmlformats.org/officeDocument/2006/relationships/slide" Target="/ppt/slides/slide2.xml" Id="R22f2e3f8711c4652" /><Relationship Type="http://schemas.openxmlformats.org/officeDocument/2006/relationships/slide" Target="/ppt/slides/slide3.xml" Id="R96fd5198a4304fe8" /><Relationship Type="http://schemas.openxmlformats.org/officeDocument/2006/relationships/slide" Target="/ppt/slides/slide4.xml" Id="R7593f6ff80e44e49" /><Relationship Type="http://schemas.openxmlformats.org/officeDocument/2006/relationships/slide" Target="/ppt/slides/slide5.xml" Id="R458773f94fb24fe5" /><Relationship Type="http://schemas.openxmlformats.org/officeDocument/2006/relationships/slide" Target="/ppt/slides/slide6.xml" Id="Rd8b1692c6ec3419c" /><Relationship Type="http://schemas.openxmlformats.org/officeDocument/2006/relationships/slide" Target="/ppt/slides/slide7.xml" Id="Ra150e85775c1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0251b31c9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0d3d40f6d4a91" /><Relationship Type="http://schemas.openxmlformats.org/officeDocument/2006/relationships/theme" Target="/ppt/slideMasters/theme/theme1.xml" Id="Rc1f5d40902c9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0d3d40f6d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82ec8787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09b51b68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bd671691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b0c85475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968c10a3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3a3ae8e2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882dfb48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