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45a43dc42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09a6c9bf14a4a"/>
  </p:sldMasterIdLst>
  <p:sldIdLst>
    <p:sldId xmlns:r="http://schemas.openxmlformats.org/officeDocument/2006/relationships" id="256" r:id="R316616b7f81340cd"/>
    <p:sldId xmlns:r="http://schemas.openxmlformats.org/officeDocument/2006/relationships" id="257" r:id="R79540e44c9534260"/>
    <p:sldId xmlns:r="http://schemas.openxmlformats.org/officeDocument/2006/relationships" id="258" r:id="Rcb77d62d411f4dee"/>
    <p:sldId xmlns:r="http://schemas.openxmlformats.org/officeDocument/2006/relationships" id="259" r:id="Rb40b5e90e15743ff"/>
    <p:sldId xmlns:r="http://schemas.openxmlformats.org/officeDocument/2006/relationships" id="260" r:id="Rf37edec2c6284d13"/>
    <p:sldId xmlns:r="http://schemas.openxmlformats.org/officeDocument/2006/relationships" id="261" r:id="R0f3a7ce7b0ad47a6"/>
    <p:sldId xmlns:r="http://schemas.openxmlformats.org/officeDocument/2006/relationships" id="262" r:id="R92b9b3278eab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9a6c9bf14a4a" /><Relationship Type="http://schemas.openxmlformats.org/officeDocument/2006/relationships/slide" Target="/ppt/slides/slide1.xml" Id="R316616b7f81340cd" /><Relationship Type="http://schemas.openxmlformats.org/officeDocument/2006/relationships/slide" Target="/ppt/slides/slide2.xml" Id="R79540e44c9534260" /><Relationship Type="http://schemas.openxmlformats.org/officeDocument/2006/relationships/slide" Target="/ppt/slides/slide3.xml" Id="Rcb77d62d411f4dee" /><Relationship Type="http://schemas.openxmlformats.org/officeDocument/2006/relationships/slide" Target="/ppt/slides/slide4.xml" Id="Rb40b5e90e15743ff" /><Relationship Type="http://schemas.openxmlformats.org/officeDocument/2006/relationships/slide" Target="/ppt/slides/slide5.xml" Id="Rf37edec2c6284d13" /><Relationship Type="http://schemas.openxmlformats.org/officeDocument/2006/relationships/slide" Target="/ppt/slides/slide6.xml" Id="R0f3a7ce7b0ad47a6" /><Relationship Type="http://schemas.openxmlformats.org/officeDocument/2006/relationships/slide" Target="/ppt/slides/slide7.xml" Id="R92b9b3278eab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85730e31a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15c8c71345e8" /><Relationship Type="http://schemas.openxmlformats.org/officeDocument/2006/relationships/theme" Target="/ppt/slideMasters/theme/theme1.xml" Id="R3b1e1acd7430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b15c8c713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70be5663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cc366bc0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f4ef33bf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78b8a083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f7185446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44a57862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b474b059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