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93478dda6d43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29683f5aeb43ef"/>
  </p:sldMasterIdLst>
  <p:sldIdLst>
    <p:sldId xmlns:r="http://schemas.openxmlformats.org/officeDocument/2006/relationships" id="256" r:id="R20c396cd672941db"/>
    <p:sldId xmlns:r="http://schemas.openxmlformats.org/officeDocument/2006/relationships" id="257" r:id="Rcb74c2234f5d4df1"/>
    <p:sldId xmlns:r="http://schemas.openxmlformats.org/officeDocument/2006/relationships" id="258" r:id="R62036a8dfc7247b2"/>
    <p:sldId xmlns:r="http://schemas.openxmlformats.org/officeDocument/2006/relationships" id="259" r:id="R6b12990b094044af"/>
    <p:sldId xmlns:r="http://schemas.openxmlformats.org/officeDocument/2006/relationships" id="260" r:id="Rbf96c2329f834e19"/>
    <p:sldId xmlns:r="http://schemas.openxmlformats.org/officeDocument/2006/relationships" id="261" r:id="Rdad97e1167544233"/>
    <p:sldId xmlns:r="http://schemas.openxmlformats.org/officeDocument/2006/relationships" id="262" r:id="R08e56b5eb4a54c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9683f5aeb43ef" /><Relationship Type="http://schemas.openxmlformats.org/officeDocument/2006/relationships/slide" Target="/ppt/slides/slide1.xml" Id="R20c396cd672941db" /><Relationship Type="http://schemas.openxmlformats.org/officeDocument/2006/relationships/slide" Target="/ppt/slides/slide2.xml" Id="Rcb74c2234f5d4df1" /><Relationship Type="http://schemas.openxmlformats.org/officeDocument/2006/relationships/slide" Target="/ppt/slides/slide3.xml" Id="R62036a8dfc7247b2" /><Relationship Type="http://schemas.openxmlformats.org/officeDocument/2006/relationships/slide" Target="/ppt/slides/slide4.xml" Id="R6b12990b094044af" /><Relationship Type="http://schemas.openxmlformats.org/officeDocument/2006/relationships/slide" Target="/ppt/slides/slide5.xml" Id="Rbf96c2329f834e19" /><Relationship Type="http://schemas.openxmlformats.org/officeDocument/2006/relationships/slide" Target="/ppt/slides/slide6.xml" Id="Rdad97e1167544233" /><Relationship Type="http://schemas.openxmlformats.org/officeDocument/2006/relationships/slide" Target="/ppt/slides/slide7.xml" Id="R08e56b5eb4a54c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f08bc8bc741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23d55277443f8" /><Relationship Type="http://schemas.openxmlformats.org/officeDocument/2006/relationships/theme" Target="/ppt/slideMasters/theme/theme1.xml" Id="Ra5ef7f5f002440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723d55277443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6d4ba94c444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e5dc205474c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f3218b15e40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85fb16dbd4b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748f4a0db42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96a7ec37f4b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3a997395e4e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HAMMER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142 851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−1 028 733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−7 109 926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18 027 146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ANSGAR HAMMER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Vestbøtunet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923 030 522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 INVESTERING AS</a:t>
            </a:r>
          </a:p>
        </p:txBody>
      </p:sp>
    </p:spTree>
  </p:cSld>
  <p:clrMapOvr>
    <a:masterClrMapping xmlns:a="http://schemas.openxmlformats.org/drawingml/2006/main"/>
  </p:clrMapOvr>
</p:sld>
</file>