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3a5f70c45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5147d949640e1"/>
  </p:sldMasterIdLst>
  <p:sldIdLst>
    <p:sldId xmlns:r="http://schemas.openxmlformats.org/officeDocument/2006/relationships" id="256" r:id="Rdce852bd2aa0479c"/>
    <p:sldId xmlns:r="http://schemas.openxmlformats.org/officeDocument/2006/relationships" id="257" r:id="R4c3a583253cb4071"/>
    <p:sldId xmlns:r="http://schemas.openxmlformats.org/officeDocument/2006/relationships" id="258" r:id="Rf612c56c58fa4f5f"/>
    <p:sldId xmlns:r="http://schemas.openxmlformats.org/officeDocument/2006/relationships" id="259" r:id="R9170e4297c42419b"/>
    <p:sldId xmlns:r="http://schemas.openxmlformats.org/officeDocument/2006/relationships" id="260" r:id="R0f65a13dd591484c"/>
    <p:sldId xmlns:r="http://schemas.openxmlformats.org/officeDocument/2006/relationships" id="261" r:id="R2c00d8bbaae64d4e"/>
    <p:sldId xmlns:r="http://schemas.openxmlformats.org/officeDocument/2006/relationships" id="262" r:id="R751b538315d9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5147d949640e1" /><Relationship Type="http://schemas.openxmlformats.org/officeDocument/2006/relationships/slide" Target="/ppt/slides/slide1.xml" Id="Rdce852bd2aa0479c" /><Relationship Type="http://schemas.openxmlformats.org/officeDocument/2006/relationships/slide" Target="/ppt/slides/slide2.xml" Id="R4c3a583253cb4071" /><Relationship Type="http://schemas.openxmlformats.org/officeDocument/2006/relationships/slide" Target="/ppt/slides/slide3.xml" Id="Rf612c56c58fa4f5f" /><Relationship Type="http://schemas.openxmlformats.org/officeDocument/2006/relationships/slide" Target="/ppt/slides/slide4.xml" Id="R9170e4297c42419b" /><Relationship Type="http://schemas.openxmlformats.org/officeDocument/2006/relationships/slide" Target="/ppt/slides/slide5.xml" Id="R0f65a13dd591484c" /><Relationship Type="http://schemas.openxmlformats.org/officeDocument/2006/relationships/slide" Target="/ppt/slides/slide6.xml" Id="R2c00d8bbaae64d4e" /><Relationship Type="http://schemas.openxmlformats.org/officeDocument/2006/relationships/slide" Target="/ppt/slides/slide7.xml" Id="R751b538315d9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76a311560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cb33716040e1" /><Relationship Type="http://schemas.openxmlformats.org/officeDocument/2006/relationships/theme" Target="/ppt/slideMasters/theme/theme1.xml" Id="R2c0a613855b8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9cb337160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cdbc239ed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3b5e6bf6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e2205636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06d856658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bfb7864d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8f97ca42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44365004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ØKONOMI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7 274 742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5 029 061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ELTON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THORSEN KLASEIE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Knutsens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923 039 562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