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a77761f35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8f4b5017a4d71"/>
  </p:sldMasterIdLst>
  <p:sldIdLst>
    <p:sldId xmlns:r="http://schemas.openxmlformats.org/officeDocument/2006/relationships" id="256" r:id="R5125c5b7b51a465a"/>
    <p:sldId xmlns:r="http://schemas.openxmlformats.org/officeDocument/2006/relationships" id="257" r:id="R027f0df249ba4f1b"/>
    <p:sldId xmlns:r="http://schemas.openxmlformats.org/officeDocument/2006/relationships" id="258" r:id="Rcb7e12d4cd564299"/>
    <p:sldId xmlns:r="http://schemas.openxmlformats.org/officeDocument/2006/relationships" id="259" r:id="R3bb73ea8c55c4181"/>
    <p:sldId xmlns:r="http://schemas.openxmlformats.org/officeDocument/2006/relationships" id="260" r:id="Rdf193e1839b8430c"/>
    <p:sldId xmlns:r="http://schemas.openxmlformats.org/officeDocument/2006/relationships" id="261" r:id="Recdc5dc57b634cd5"/>
    <p:sldId xmlns:r="http://schemas.openxmlformats.org/officeDocument/2006/relationships" id="262" r:id="R2a429d0d41b6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8f4b5017a4d71" /><Relationship Type="http://schemas.openxmlformats.org/officeDocument/2006/relationships/slide" Target="/ppt/slides/slide1.xml" Id="R5125c5b7b51a465a" /><Relationship Type="http://schemas.openxmlformats.org/officeDocument/2006/relationships/slide" Target="/ppt/slides/slide2.xml" Id="R027f0df249ba4f1b" /><Relationship Type="http://schemas.openxmlformats.org/officeDocument/2006/relationships/slide" Target="/ppt/slides/slide3.xml" Id="Rcb7e12d4cd564299" /><Relationship Type="http://schemas.openxmlformats.org/officeDocument/2006/relationships/slide" Target="/ppt/slides/slide4.xml" Id="R3bb73ea8c55c4181" /><Relationship Type="http://schemas.openxmlformats.org/officeDocument/2006/relationships/slide" Target="/ppt/slides/slide5.xml" Id="Rdf193e1839b8430c" /><Relationship Type="http://schemas.openxmlformats.org/officeDocument/2006/relationships/slide" Target="/ppt/slides/slide6.xml" Id="Recdc5dc57b634cd5" /><Relationship Type="http://schemas.openxmlformats.org/officeDocument/2006/relationships/slide" Target="/ppt/slides/slide7.xml" Id="R2a429d0d41b6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0752e0e26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0f0188874855" /><Relationship Type="http://schemas.openxmlformats.org/officeDocument/2006/relationships/theme" Target="/ppt/slideMasters/theme/theme1.xml" Id="Rae8d3b9140db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00f018887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49ede1342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25c111721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9b5a61c5b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8f5269f9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3b7653db5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7b4c54cd94c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9cb50019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