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b3782deb8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3d15e1fbb49df"/>
  </p:sldMasterIdLst>
  <p:sldIdLst>
    <p:sldId xmlns:r="http://schemas.openxmlformats.org/officeDocument/2006/relationships" id="256" r:id="R9e27c6254ccd4cf2"/>
    <p:sldId xmlns:r="http://schemas.openxmlformats.org/officeDocument/2006/relationships" id="257" r:id="R6e13ca7f163e4cb6"/>
    <p:sldId xmlns:r="http://schemas.openxmlformats.org/officeDocument/2006/relationships" id="258" r:id="R0b9996e7b9d7400b"/>
    <p:sldId xmlns:r="http://schemas.openxmlformats.org/officeDocument/2006/relationships" id="259" r:id="R6682c63e280e4c47"/>
    <p:sldId xmlns:r="http://schemas.openxmlformats.org/officeDocument/2006/relationships" id="260" r:id="Rac31987bb2ef4579"/>
    <p:sldId xmlns:r="http://schemas.openxmlformats.org/officeDocument/2006/relationships" id="261" r:id="R0eddb59c22724074"/>
    <p:sldId xmlns:r="http://schemas.openxmlformats.org/officeDocument/2006/relationships" id="262" r:id="R321252f11461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3d15e1fbb49df" /><Relationship Type="http://schemas.openxmlformats.org/officeDocument/2006/relationships/slide" Target="/ppt/slides/slide1.xml" Id="R9e27c6254ccd4cf2" /><Relationship Type="http://schemas.openxmlformats.org/officeDocument/2006/relationships/slide" Target="/ppt/slides/slide2.xml" Id="R6e13ca7f163e4cb6" /><Relationship Type="http://schemas.openxmlformats.org/officeDocument/2006/relationships/slide" Target="/ppt/slides/slide3.xml" Id="R0b9996e7b9d7400b" /><Relationship Type="http://schemas.openxmlformats.org/officeDocument/2006/relationships/slide" Target="/ppt/slides/slide4.xml" Id="R6682c63e280e4c47" /><Relationship Type="http://schemas.openxmlformats.org/officeDocument/2006/relationships/slide" Target="/ppt/slides/slide5.xml" Id="Rac31987bb2ef4579" /><Relationship Type="http://schemas.openxmlformats.org/officeDocument/2006/relationships/slide" Target="/ppt/slides/slide6.xml" Id="R0eddb59c22724074" /><Relationship Type="http://schemas.openxmlformats.org/officeDocument/2006/relationships/slide" Target="/ppt/slides/slide7.xml" Id="R321252f11461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59e899e7f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8591f4754bb6" /><Relationship Type="http://schemas.openxmlformats.org/officeDocument/2006/relationships/theme" Target="/ppt/slideMasters/theme/theme1.xml" Id="Rec47d3de928b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f8591f475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2baea985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91af4ee3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34674b49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245045b3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ee762974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207dd11e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d06a0f8a4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