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9d053cec0f4a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f63033681a4c9c"/>
  </p:sldMasterIdLst>
  <p:sldIdLst>
    <p:sldId xmlns:r="http://schemas.openxmlformats.org/officeDocument/2006/relationships" id="256" r:id="R6165c4715a4841db"/>
    <p:sldId xmlns:r="http://schemas.openxmlformats.org/officeDocument/2006/relationships" id="257" r:id="R996e076c265644a3"/>
    <p:sldId xmlns:r="http://schemas.openxmlformats.org/officeDocument/2006/relationships" id="258" r:id="Rc0774330875b4a5d"/>
    <p:sldId xmlns:r="http://schemas.openxmlformats.org/officeDocument/2006/relationships" id="259" r:id="R45eb8156911f42b1"/>
    <p:sldId xmlns:r="http://schemas.openxmlformats.org/officeDocument/2006/relationships" id="260" r:id="R314561e24c344d94"/>
    <p:sldId xmlns:r="http://schemas.openxmlformats.org/officeDocument/2006/relationships" id="261" r:id="R088c940f57a6472d"/>
    <p:sldId xmlns:r="http://schemas.openxmlformats.org/officeDocument/2006/relationships" id="262" r:id="Ra317a2902ac742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f63033681a4c9c" /><Relationship Type="http://schemas.openxmlformats.org/officeDocument/2006/relationships/slide" Target="/ppt/slides/slide1.xml" Id="R6165c4715a4841db" /><Relationship Type="http://schemas.openxmlformats.org/officeDocument/2006/relationships/slide" Target="/ppt/slides/slide2.xml" Id="R996e076c265644a3" /><Relationship Type="http://schemas.openxmlformats.org/officeDocument/2006/relationships/slide" Target="/ppt/slides/slide3.xml" Id="Rc0774330875b4a5d" /><Relationship Type="http://schemas.openxmlformats.org/officeDocument/2006/relationships/slide" Target="/ppt/slides/slide4.xml" Id="R45eb8156911f42b1" /><Relationship Type="http://schemas.openxmlformats.org/officeDocument/2006/relationships/slide" Target="/ppt/slides/slide5.xml" Id="R314561e24c344d94" /><Relationship Type="http://schemas.openxmlformats.org/officeDocument/2006/relationships/slide" Target="/ppt/slides/slide6.xml" Id="R088c940f57a6472d" /><Relationship Type="http://schemas.openxmlformats.org/officeDocument/2006/relationships/slide" Target="/ppt/slides/slide7.xml" Id="Ra317a2902ac742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e1bfbf5ae641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295bb8f4d482e" /><Relationship Type="http://schemas.openxmlformats.org/officeDocument/2006/relationships/theme" Target="/ppt/slideMasters/theme/theme1.xml" Id="Rd449c9f1840040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6295bb8f4d48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cfe86e7d046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e12d081f640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1e2fe884e40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f73be51644c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099c91b154a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54c36c0094a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e1ef6bd1648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DRONNINGFJELL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DRONNINGFJELL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60 165 372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30 614 079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30 489 076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455 322 484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509 932 074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FJHM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OHM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PAF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SMT INVEST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EKKA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Østensjøveien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923 096 841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DRONNINGFJELL AS</a:t>
            </a:r>
          </a:p>
        </p:txBody>
      </p:sp>
    </p:spTree>
  </p:cSld>
  <p:clrMapOvr>
    <a:masterClrMapping xmlns:a="http://schemas.openxmlformats.org/drawingml/2006/main"/>
  </p:clrMapOvr>
</p:sld>
</file>