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0bdb719eb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1ce3359d1403a"/>
  </p:sldMasterIdLst>
  <p:sldIdLst>
    <p:sldId xmlns:r="http://schemas.openxmlformats.org/officeDocument/2006/relationships" id="256" r:id="Rdff8401f39f445da"/>
    <p:sldId xmlns:r="http://schemas.openxmlformats.org/officeDocument/2006/relationships" id="257" r:id="Ree2d09ae53b34714"/>
    <p:sldId xmlns:r="http://schemas.openxmlformats.org/officeDocument/2006/relationships" id="258" r:id="Re6393b902d704f75"/>
    <p:sldId xmlns:r="http://schemas.openxmlformats.org/officeDocument/2006/relationships" id="259" r:id="R36ee1e07a758461d"/>
    <p:sldId xmlns:r="http://schemas.openxmlformats.org/officeDocument/2006/relationships" id="260" r:id="R4bc043f55a04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1ce3359d1403a" /><Relationship Type="http://schemas.openxmlformats.org/officeDocument/2006/relationships/slide" Target="/ppt/slides/slide1.xml" Id="Rdff8401f39f445da" /><Relationship Type="http://schemas.openxmlformats.org/officeDocument/2006/relationships/slide" Target="/ppt/slides/slide2.xml" Id="Ree2d09ae53b34714" /><Relationship Type="http://schemas.openxmlformats.org/officeDocument/2006/relationships/slide" Target="/ppt/slides/slide3.xml" Id="Re6393b902d704f75" /><Relationship Type="http://schemas.openxmlformats.org/officeDocument/2006/relationships/slide" Target="/ppt/slides/slide4.xml" Id="R36ee1e07a758461d" /><Relationship Type="http://schemas.openxmlformats.org/officeDocument/2006/relationships/slide" Target="/ppt/slides/slide5.xml" Id="R4bc043f55a04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7fa86ec4849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ac4bcbfb340a9" /><Relationship Type="http://schemas.openxmlformats.org/officeDocument/2006/relationships/theme" Target="/ppt/slideMasters/theme/theme1.xml" Id="R50d3a7ad7f8540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ac4bcbfb3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df3bf399e46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0f18d3f8e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facde03c5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2c0022c9144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74b8d66b04b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FONDSFINANS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FONDSFINANS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Fondsfinans Kapitalforvaltning, 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923 102 728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