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fc540ae154a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42e38094184874"/>
  </p:sldMasterIdLst>
  <p:sldIdLst>
    <p:sldId xmlns:r="http://schemas.openxmlformats.org/officeDocument/2006/relationships" id="256" r:id="Rfb0a0c569c9d4204"/>
    <p:sldId xmlns:r="http://schemas.openxmlformats.org/officeDocument/2006/relationships" id="257" r:id="Re0a85ec5bd134ecd"/>
    <p:sldId xmlns:r="http://schemas.openxmlformats.org/officeDocument/2006/relationships" id="258" r:id="R75d4e59e0d5e4058"/>
    <p:sldId xmlns:r="http://schemas.openxmlformats.org/officeDocument/2006/relationships" id="259" r:id="Ra9a758a091994e49"/>
    <p:sldId xmlns:r="http://schemas.openxmlformats.org/officeDocument/2006/relationships" id="260" r:id="R1fa31b5f4be04f13"/>
    <p:sldId xmlns:r="http://schemas.openxmlformats.org/officeDocument/2006/relationships" id="261" r:id="R7ed7395496494bfa"/>
    <p:sldId xmlns:r="http://schemas.openxmlformats.org/officeDocument/2006/relationships" id="262" r:id="R5d8767f85cc7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2e38094184874" /><Relationship Type="http://schemas.openxmlformats.org/officeDocument/2006/relationships/slide" Target="/ppt/slides/slide1.xml" Id="Rfb0a0c569c9d4204" /><Relationship Type="http://schemas.openxmlformats.org/officeDocument/2006/relationships/slide" Target="/ppt/slides/slide2.xml" Id="Re0a85ec5bd134ecd" /><Relationship Type="http://schemas.openxmlformats.org/officeDocument/2006/relationships/slide" Target="/ppt/slides/slide3.xml" Id="R75d4e59e0d5e4058" /><Relationship Type="http://schemas.openxmlformats.org/officeDocument/2006/relationships/slide" Target="/ppt/slides/slide4.xml" Id="Ra9a758a091994e49" /><Relationship Type="http://schemas.openxmlformats.org/officeDocument/2006/relationships/slide" Target="/ppt/slides/slide5.xml" Id="R1fa31b5f4be04f13" /><Relationship Type="http://schemas.openxmlformats.org/officeDocument/2006/relationships/slide" Target="/ppt/slides/slide6.xml" Id="R7ed7395496494bfa" /><Relationship Type="http://schemas.openxmlformats.org/officeDocument/2006/relationships/slide" Target="/ppt/slides/slide7.xml" Id="R5d8767f85cc7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960759a0641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d8fc0fe3447b5" /><Relationship Type="http://schemas.openxmlformats.org/officeDocument/2006/relationships/theme" Target="/ppt/slideMasters/theme/theme1.xml" Id="R4b26cebb22f8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fd8fc0fe34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8141e6ccf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ae448ced848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23df52c81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e744c779d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8f9d8f5304a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c1aa1d9e544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fbf5b8cfa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63 885 860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581 315 917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709 248 830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923 118 918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