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4c486c0ae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30e4a978c4c78"/>
  </p:sldMasterIdLst>
  <p:sldIdLst>
    <p:sldId xmlns:r="http://schemas.openxmlformats.org/officeDocument/2006/relationships" id="256" r:id="R43b0faba040c4544"/>
    <p:sldId xmlns:r="http://schemas.openxmlformats.org/officeDocument/2006/relationships" id="257" r:id="R27d5f80c6efa4a99"/>
    <p:sldId xmlns:r="http://schemas.openxmlformats.org/officeDocument/2006/relationships" id="258" r:id="R4e5ae214fbf84894"/>
    <p:sldId xmlns:r="http://schemas.openxmlformats.org/officeDocument/2006/relationships" id="259" r:id="R0fe7a07f679c41fa"/>
    <p:sldId xmlns:r="http://schemas.openxmlformats.org/officeDocument/2006/relationships" id="260" r:id="R4e3052b9225a4f5f"/>
    <p:sldId xmlns:r="http://schemas.openxmlformats.org/officeDocument/2006/relationships" id="261" r:id="Rc7f2f8efbb434cbc"/>
    <p:sldId xmlns:r="http://schemas.openxmlformats.org/officeDocument/2006/relationships" id="262" r:id="Rb0eea7102e86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30e4a978c4c78" /><Relationship Type="http://schemas.openxmlformats.org/officeDocument/2006/relationships/slide" Target="/ppt/slides/slide1.xml" Id="R43b0faba040c4544" /><Relationship Type="http://schemas.openxmlformats.org/officeDocument/2006/relationships/slide" Target="/ppt/slides/slide2.xml" Id="R27d5f80c6efa4a99" /><Relationship Type="http://schemas.openxmlformats.org/officeDocument/2006/relationships/slide" Target="/ppt/slides/slide3.xml" Id="R4e5ae214fbf84894" /><Relationship Type="http://schemas.openxmlformats.org/officeDocument/2006/relationships/slide" Target="/ppt/slides/slide4.xml" Id="R0fe7a07f679c41fa" /><Relationship Type="http://schemas.openxmlformats.org/officeDocument/2006/relationships/slide" Target="/ppt/slides/slide5.xml" Id="R4e3052b9225a4f5f" /><Relationship Type="http://schemas.openxmlformats.org/officeDocument/2006/relationships/slide" Target="/ppt/slides/slide6.xml" Id="Rc7f2f8efbb434cbc" /><Relationship Type="http://schemas.openxmlformats.org/officeDocument/2006/relationships/slide" Target="/ppt/slides/slide7.xml" Id="Rb0eea7102e86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73372a492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39726c07a4dc9" /><Relationship Type="http://schemas.openxmlformats.org/officeDocument/2006/relationships/theme" Target="/ppt/slideMasters/theme/theme1.xml" Id="R2e7049c5c072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39726c07a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8132e4b88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204d34514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8c36a7c66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a72f4acfe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b9409b36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3fb5b82c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0ea9bec5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AKTIV-INVEST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LENE-CHRISTIN BLÅHELLA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Strandvei 94A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AKTIV-INVEST AS</a:t>
            </a:r>
          </a:p>
        </p:txBody>
      </p:sp>
    </p:spTree>
  </p:cSld>
  <p:clrMapOvr>
    <a:masterClrMapping xmlns:a="http://schemas.openxmlformats.org/drawingml/2006/main"/>
  </p:clrMapOvr>
</p:sld>
</file>