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edf6fa232c48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27cdcd05694450"/>
  </p:sldMasterIdLst>
  <p:sldIdLst>
    <p:sldId xmlns:r="http://schemas.openxmlformats.org/officeDocument/2006/relationships" id="256" r:id="Rbe20471b96d944ea"/>
    <p:sldId xmlns:r="http://schemas.openxmlformats.org/officeDocument/2006/relationships" id="257" r:id="Ra663633b5b154fc7"/>
    <p:sldId xmlns:r="http://schemas.openxmlformats.org/officeDocument/2006/relationships" id="258" r:id="Rf3f33a95cc4340cb"/>
    <p:sldId xmlns:r="http://schemas.openxmlformats.org/officeDocument/2006/relationships" id="259" r:id="R94ec2437f8834519"/>
    <p:sldId xmlns:r="http://schemas.openxmlformats.org/officeDocument/2006/relationships" id="260" r:id="Ra3246817cb684d99"/>
    <p:sldId xmlns:r="http://schemas.openxmlformats.org/officeDocument/2006/relationships" id="261" r:id="R7b038ea40479472d"/>
    <p:sldId xmlns:r="http://schemas.openxmlformats.org/officeDocument/2006/relationships" id="262" r:id="R714cc3522d6b4e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27cdcd05694450" /><Relationship Type="http://schemas.openxmlformats.org/officeDocument/2006/relationships/slide" Target="/ppt/slides/slide1.xml" Id="Rbe20471b96d944ea" /><Relationship Type="http://schemas.openxmlformats.org/officeDocument/2006/relationships/slide" Target="/ppt/slides/slide2.xml" Id="Ra663633b5b154fc7" /><Relationship Type="http://schemas.openxmlformats.org/officeDocument/2006/relationships/slide" Target="/ppt/slides/slide3.xml" Id="Rf3f33a95cc4340cb" /><Relationship Type="http://schemas.openxmlformats.org/officeDocument/2006/relationships/slide" Target="/ppt/slides/slide4.xml" Id="R94ec2437f8834519" /><Relationship Type="http://schemas.openxmlformats.org/officeDocument/2006/relationships/slide" Target="/ppt/slides/slide5.xml" Id="Ra3246817cb684d99" /><Relationship Type="http://schemas.openxmlformats.org/officeDocument/2006/relationships/slide" Target="/ppt/slides/slide6.xml" Id="R7b038ea40479472d" /><Relationship Type="http://schemas.openxmlformats.org/officeDocument/2006/relationships/slide" Target="/ppt/slides/slide7.xml" Id="R714cc3522d6b4e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bc82e90aba46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a4540a2504360" /><Relationship Type="http://schemas.openxmlformats.org/officeDocument/2006/relationships/theme" Target="/ppt/slideMasters/theme/theme1.xml" Id="R992e1d6009b34b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3a4540a25043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eace381e04a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87b2181104d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40921affe43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1d9555d2c4e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7882012754d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f97141b414f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d876730524e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DYMO HOLDING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3 255 380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2 402 122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84 826 442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89 026 442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FREDRIKKE CECILIE DYRE-MOE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DYRE-MOE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JAN-CHRISTIAN DYRE-MOE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Jan-Christian Dyre-Moe, Jarveien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923 166 157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DYMO HOLDING AS</a:t>
            </a:r>
          </a:p>
        </p:txBody>
      </p:sp>
    </p:spTree>
  </p:cSld>
  <p:clrMapOvr>
    <a:masterClrMapping xmlns:a="http://schemas.openxmlformats.org/drawingml/2006/main"/>
  </p:clrMapOvr>
</p:sld>
</file>