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e1180ce02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75d5da91a4ace"/>
  </p:sldMasterIdLst>
  <p:sldIdLst>
    <p:sldId xmlns:r="http://schemas.openxmlformats.org/officeDocument/2006/relationships" id="256" r:id="R471e17c58b0a4185"/>
    <p:sldId xmlns:r="http://schemas.openxmlformats.org/officeDocument/2006/relationships" id="257" r:id="R7dc9e2ceb3b04848"/>
    <p:sldId xmlns:r="http://schemas.openxmlformats.org/officeDocument/2006/relationships" id="258" r:id="R67f155ea73574032"/>
    <p:sldId xmlns:r="http://schemas.openxmlformats.org/officeDocument/2006/relationships" id="259" r:id="R87ed3be8eb6141b8"/>
    <p:sldId xmlns:r="http://schemas.openxmlformats.org/officeDocument/2006/relationships" id="260" r:id="R68934a0de0ef4aef"/>
    <p:sldId xmlns:r="http://schemas.openxmlformats.org/officeDocument/2006/relationships" id="261" r:id="R0cc2d5f5a3bc4003"/>
    <p:sldId xmlns:r="http://schemas.openxmlformats.org/officeDocument/2006/relationships" id="262" r:id="Re406acff413c4d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75d5da91a4ace" /><Relationship Type="http://schemas.openxmlformats.org/officeDocument/2006/relationships/slide" Target="/ppt/slides/slide1.xml" Id="R471e17c58b0a4185" /><Relationship Type="http://schemas.openxmlformats.org/officeDocument/2006/relationships/slide" Target="/ppt/slides/slide2.xml" Id="R7dc9e2ceb3b04848" /><Relationship Type="http://schemas.openxmlformats.org/officeDocument/2006/relationships/slide" Target="/ppt/slides/slide3.xml" Id="R67f155ea73574032" /><Relationship Type="http://schemas.openxmlformats.org/officeDocument/2006/relationships/slide" Target="/ppt/slides/slide4.xml" Id="R87ed3be8eb6141b8" /><Relationship Type="http://schemas.openxmlformats.org/officeDocument/2006/relationships/slide" Target="/ppt/slides/slide5.xml" Id="R68934a0de0ef4aef" /><Relationship Type="http://schemas.openxmlformats.org/officeDocument/2006/relationships/slide" Target="/ppt/slides/slide6.xml" Id="R0cc2d5f5a3bc4003" /><Relationship Type="http://schemas.openxmlformats.org/officeDocument/2006/relationships/slide" Target="/ppt/slides/slide7.xml" Id="Re406acff413c4d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1e7938614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4210ca6214f32" /><Relationship Type="http://schemas.openxmlformats.org/officeDocument/2006/relationships/theme" Target="/ppt/slideMasters/theme/theme1.xml" Id="Rdcffef25b717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4210ca621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a62288094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ddcac8640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e49d5b4df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f36e178fc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af277755545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1c88707a3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eb4cf2df1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NORDSTRAND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NORDSTRAND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VIDAR NORDSTRAND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Notenesgata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lars.nordstrand@spm-revisjon.no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923 207 783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