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4cb664afb547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80fab691764dc4"/>
  </p:sldMasterIdLst>
  <p:sldIdLst>
    <p:sldId xmlns:r="http://schemas.openxmlformats.org/officeDocument/2006/relationships" id="256" r:id="R493e9472097c40e7"/>
    <p:sldId xmlns:r="http://schemas.openxmlformats.org/officeDocument/2006/relationships" id="257" r:id="R35886de005b344b8"/>
    <p:sldId xmlns:r="http://schemas.openxmlformats.org/officeDocument/2006/relationships" id="258" r:id="R3874bc57a75f4c4b"/>
    <p:sldId xmlns:r="http://schemas.openxmlformats.org/officeDocument/2006/relationships" id="259" r:id="R59022cba0e42448b"/>
    <p:sldId xmlns:r="http://schemas.openxmlformats.org/officeDocument/2006/relationships" id="260" r:id="R68f9b088fbc14ac5"/>
    <p:sldId xmlns:r="http://schemas.openxmlformats.org/officeDocument/2006/relationships" id="261" r:id="R9751ebbe83d64c82"/>
    <p:sldId xmlns:r="http://schemas.openxmlformats.org/officeDocument/2006/relationships" id="262" r:id="R6e126034053e40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80fab691764dc4" /><Relationship Type="http://schemas.openxmlformats.org/officeDocument/2006/relationships/slide" Target="/ppt/slides/slide1.xml" Id="R493e9472097c40e7" /><Relationship Type="http://schemas.openxmlformats.org/officeDocument/2006/relationships/slide" Target="/ppt/slides/slide2.xml" Id="R35886de005b344b8" /><Relationship Type="http://schemas.openxmlformats.org/officeDocument/2006/relationships/slide" Target="/ppt/slides/slide3.xml" Id="R3874bc57a75f4c4b" /><Relationship Type="http://schemas.openxmlformats.org/officeDocument/2006/relationships/slide" Target="/ppt/slides/slide4.xml" Id="R59022cba0e42448b" /><Relationship Type="http://schemas.openxmlformats.org/officeDocument/2006/relationships/slide" Target="/ppt/slides/slide5.xml" Id="R68f9b088fbc14ac5" /><Relationship Type="http://schemas.openxmlformats.org/officeDocument/2006/relationships/slide" Target="/ppt/slides/slide6.xml" Id="R9751ebbe83d64c82" /><Relationship Type="http://schemas.openxmlformats.org/officeDocument/2006/relationships/slide" Target="/ppt/slides/slide7.xml" Id="R6e126034053e40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62c8979df94f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b180f965444a9" /><Relationship Type="http://schemas.openxmlformats.org/officeDocument/2006/relationships/theme" Target="/ppt/slideMasters/theme/theme1.xml" Id="R60bfa85d21f443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0b180f965444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98262e0b341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13729ae504a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aa797d7b14d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c70f970204e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a9ecaa32646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c4d16a66c43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fc4bc000c46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CLARION COLLECTION HOTEL KONGSBERG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COLLECTION HOTEL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CLARION COLLECTION HOTEL KONGSBERG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COLLECTION HOTEL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COLLECTION HOTEL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COLLECTION HOTEL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58 072 849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8 104 867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7 163 643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19 100 474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36 706 082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COLLECTION HOTEL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LILY HOSPITALITY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COLLECTION HOTEL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Sildetomta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3612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29 90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cc.kongsberg@strawberry.no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www.strawberry.no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923 208 984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COLLECTION HOTEL KONGSBERG AS</a:t>
            </a:r>
          </a:p>
        </p:txBody>
      </p:sp>
    </p:spTree>
  </p:cSld>
  <p:clrMapOvr>
    <a:masterClrMapping xmlns:a="http://schemas.openxmlformats.org/drawingml/2006/main"/>
  </p:clrMapOvr>
</p:sld>
</file>