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a7270d7bf944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167ad703fb41cd"/>
  </p:sldMasterIdLst>
  <p:sldIdLst>
    <p:sldId xmlns:r="http://schemas.openxmlformats.org/officeDocument/2006/relationships" id="256" r:id="R4b1f35a020244f08"/>
    <p:sldId xmlns:r="http://schemas.openxmlformats.org/officeDocument/2006/relationships" id="257" r:id="Re4711ab678bb4afe"/>
    <p:sldId xmlns:r="http://schemas.openxmlformats.org/officeDocument/2006/relationships" id="258" r:id="R86dc7c1969104cb3"/>
    <p:sldId xmlns:r="http://schemas.openxmlformats.org/officeDocument/2006/relationships" id="259" r:id="Ra27a9aa52baa42d5"/>
    <p:sldId xmlns:r="http://schemas.openxmlformats.org/officeDocument/2006/relationships" id="260" r:id="Raaed6674c93d42c8"/>
    <p:sldId xmlns:r="http://schemas.openxmlformats.org/officeDocument/2006/relationships" id="261" r:id="Rac2c9e9ef8c14c1a"/>
    <p:sldId xmlns:r="http://schemas.openxmlformats.org/officeDocument/2006/relationships" id="262" r:id="R570f8f2b501346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167ad703fb41cd" /><Relationship Type="http://schemas.openxmlformats.org/officeDocument/2006/relationships/slide" Target="/ppt/slides/slide1.xml" Id="R4b1f35a020244f08" /><Relationship Type="http://schemas.openxmlformats.org/officeDocument/2006/relationships/slide" Target="/ppt/slides/slide2.xml" Id="Re4711ab678bb4afe" /><Relationship Type="http://schemas.openxmlformats.org/officeDocument/2006/relationships/slide" Target="/ppt/slides/slide3.xml" Id="R86dc7c1969104cb3" /><Relationship Type="http://schemas.openxmlformats.org/officeDocument/2006/relationships/slide" Target="/ppt/slides/slide4.xml" Id="Ra27a9aa52baa42d5" /><Relationship Type="http://schemas.openxmlformats.org/officeDocument/2006/relationships/slide" Target="/ppt/slides/slide5.xml" Id="Raaed6674c93d42c8" /><Relationship Type="http://schemas.openxmlformats.org/officeDocument/2006/relationships/slide" Target="/ppt/slides/slide6.xml" Id="Rac2c9e9ef8c14c1a" /><Relationship Type="http://schemas.openxmlformats.org/officeDocument/2006/relationships/slide" Target="/ppt/slides/slide7.xml" Id="R570f8f2b501346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a866bfa7ee4f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0c74a180f441a" /><Relationship Type="http://schemas.openxmlformats.org/officeDocument/2006/relationships/theme" Target="/ppt/slideMasters/theme/theme1.xml" Id="R9dd7af7ffb4641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20c74a180f44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8393e7e8044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c4e4afd6546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5634fb49641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5ae932d3f47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4fdf4463a44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318af8f3b4a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6eb43b3f944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SOFICA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SOFICA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1 545 949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3 418 016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HENRY BRATTEBERG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Katrine Bratteberg, Frydenbølien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923 215 964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