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43549ae889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05821e690c430b"/>
  </p:sldMasterIdLst>
  <p:sldIdLst>
    <p:sldId xmlns:r="http://schemas.openxmlformats.org/officeDocument/2006/relationships" id="256" r:id="Rcbb0719b47264da3"/>
    <p:sldId xmlns:r="http://schemas.openxmlformats.org/officeDocument/2006/relationships" id="257" r:id="Rce910ea700f342df"/>
    <p:sldId xmlns:r="http://schemas.openxmlformats.org/officeDocument/2006/relationships" id="258" r:id="R7158023c61ed43dd"/>
    <p:sldId xmlns:r="http://schemas.openxmlformats.org/officeDocument/2006/relationships" id="259" r:id="R31550a26044746c1"/>
    <p:sldId xmlns:r="http://schemas.openxmlformats.org/officeDocument/2006/relationships" id="260" r:id="R9105206f40c74cdc"/>
    <p:sldId xmlns:r="http://schemas.openxmlformats.org/officeDocument/2006/relationships" id="261" r:id="R114d64e7b0164431"/>
    <p:sldId xmlns:r="http://schemas.openxmlformats.org/officeDocument/2006/relationships" id="262" r:id="Raf99383279d84d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5821e690c430b" /><Relationship Type="http://schemas.openxmlformats.org/officeDocument/2006/relationships/slide" Target="/ppt/slides/slide1.xml" Id="Rcbb0719b47264da3" /><Relationship Type="http://schemas.openxmlformats.org/officeDocument/2006/relationships/slide" Target="/ppt/slides/slide2.xml" Id="Rce910ea700f342df" /><Relationship Type="http://schemas.openxmlformats.org/officeDocument/2006/relationships/slide" Target="/ppt/slides/slide3.xml" Id="R7158023c61ed43dd" /><Relationship Type="http://schemas.openxmlformats.org/officeDocument/2006/relationships/slide" Target="/ppt/slides/slide4.xml" Id="R31550a26044746c1" /><Relationship Type="http://schemas.openxmlformats.org/officeDocument/2006/relationships/slide" Target="/ppt/slides/slide5.xml" Id="R9105206f40c74cdc" /><Relationship Type="http://schemas.openxmlformats.org/officeDocument/2006/relationships/slide" Target="/ppt/slides/slide6.xml" Id="R114d64e7b0164431" /><Relationship Type="http://schemas.openxmlformats.org/officeDocument/2006/relationships/slide" Target="/ppt/slides/slide7.xml" Id="Raf99383279d84d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defa1285e42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f734cbf36414c" /><Relationship Type="http://schemas.openxmlformats.org/officeDocument/2006/relationships/theme" Target="/ppt/slideMasters/theme/theme1.xml" Id="R62754712e8424e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9f734cbf3641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ddd828a10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05250f16f4f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fedf968414e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980c7801345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77ee62eb041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8d5db49d740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4e67bc86345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GRØNNVOLL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GRØNNVOLL HOLDING AS ble etablert [år] og holder til i Straumsjøen.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1 260 757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2 258 139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2 258 139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TORBEN TORBJØRNSEN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8475 Straumsjøen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923 231 129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