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7963be78d445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3d5726182249b4"/>
  </p:sldMasterIdLst>
  <p:sldIdLst>
    <p:sldId xmlns:r="http://schemas.openxmlformats.org/officeDocument/2006/relationships" id="256" r:id="R28820e13387041f8"/>
    <p:sldId xmlns:r="http://schemas.openxmlformats.org/officeDocument/2006/relationships" id="257" r:id="R287c75c0b4ea452a"/>
    <p:sldId xmlns:r="http://schemas.openxmlformats.org/officeDocument/2006/relationships" id="258" r:id="Rc4004b8e48814138"/>
    <p:sldId xmlns:r="http://schemas.openxmlformats.org/officeDocument/2006/relationships" id="259" r:id="R15b866cde45f494f"/>
    <p:sldId xmlns:r="http://schemas.openxmlformats.org/officeDocument/2006/relationships" id="260" r:id="Rb412b9ead6704a43"/>
    <p:sldId xmlns:r="http://schemas.openxmlformats.org/officeDocument/2006/relationships" id="261" r:id="Rd4b165e0fbce41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d5726182249b4" /><Relationship Type="http://schemas.openxmlformats.org/officeDocument/2006/relationships/slide" Target="/ppt/slides/slide1.xml" Id="R28820e13387041f8" /><Relationship Type="http://schemas.openxmlformats.org/officeDocument/2006/relationships/slide" Target="/ppt/slides/slide2.xml" Id="R287c75c0b4ea452a" /><Relationship Type="http://schemas.openxmlformats.org/officeDocument/2006/relationships/slide" Target="/ppt/slides/slide3.xml" Id="Rc4004b8e48814138" /><Relationship Type="http://schemas.openxmlformats.org/officeDocument/2006/relationships/slide" Target="/ppt/slides/slide4.xml" Id="R15b866cde45f494f" /><Relationship Type="http://schemas.openxmlformats.org/officeDocument/2006/relationships/slide" Target="/ppt/slides/slide5.xml" Id="Rb412b9ead6704a43" /><Relationship Type="http://schemas.openxmlformats.org/officeDocument/2006/relationships/slide" Target="/ppt/slides/slide6.xml" Id="Rd4b165e0fbce41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52985b63346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eed23f3514855" /><Relationship Type="http://schemas.openxmlformats.org/officeDocument/2006/relationships/theme" Target="/ppt/slideMasters/theme/theme1.xml" Id="R5328e622fb9e46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8eed23f35148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a0e59f3ac48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07d89cd0d48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956a87af344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265babe1d42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db79bf2fc42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f374932c44e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SKOGGATA 19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Property, Management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923 242 597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