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7906adb9e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a163a79e241fd"/>
  </p:sldMasterIdLst>
  <p:sldIdLst>
    <p:sldId xmlns:r="http://schemas.openxmlformats.org/officeDocument/2006/relationships" id="256" r:id="R24aa4a7978ff4180"/>
    <p:sldId xmlns:r="http://schemas.openxmlformats.org/officeDocument/2006/relationships" id="257" r:id="Re98b89b391294b07"/>
    <p:sldId xmlns:r="http://schemas.openxmlformats.org/officeDocument/2006/relationships" id="258" r:id="R786466794b1e4f48"/>
    <p:sldId xmlns:r="http://schemas.openxmlformats.org/officeDocument/2006/relationships" id="259" r:id="R99f93844b2744373"/>
    <p:sldId xmlns:r="http://schemas.openxmlformats.org/officeDocument/2006/relationships" id="260" r:id="R0ec531612b174ce9"/>
    <p:sldId xmlns:r="http://schemas.openxmlformats.org/officeDocument/2006/relationships" id="261" r:id="R87efc59e49154ae2"/>
    <p:sldId xmlns:r="http://schemas.openxmlformats.org/officeDocument/2006/relationships" id="262" r:id="R894c996ca0a2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a163a79e241fd" /><Relationship Type="http://schemas.openxmlformats.org/officeDocument/2006/relationships/slide" Target="/ppt/slides/slide1.xml" Id="R24aa4a7978ff4180" /><Relationship Type="http://schemas.openxmlformats.org/officeDocument/2006/relationships/slide" Target="/ppt/slides/slide2.xml" Id="Re98b89b391294b07" /><Relationship Type="http://schemas.openxmlformats.org/officeDocument/2006/relationships/slide" Target="/ppt/slides/slide3.xml" Id="R786466794b1e4f48" /><Relationship Type="http://schemas.openxmlformats.org/officeDocument/2006/relationships/slide" Target="/ppt/slides/slide4.xml" Id="R99f93844b2744373" /><Relationship Type="http://schemas.openxmlformats.org/officeDocument/2006/relationships/slide" Target="/ppt/slides/slide5.xml" Id="R0ec531612b174ce9" /><Relationship Type="http://schemas.openxmlformats.org/officeDocument/2006/relationships/slide" Target="/ppt/slides/slide6.xml" Id="R87efc59e49154ae2" /><Relationship Type="http://schemas.openxmlformats.org/officeDocument/2006/relationships/slide" Target="/ppt/slides/slide7.xml" Id="R894c996ca0a2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c883c41a5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54474b75040e8" /><Relationship Type="http://schemas.openxmlformats.org/officeDocument/2006/relationships/theme" Target="/ppt/slideMasters/theme/theme1.xml" Id="R1eccdc693357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54474b750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bee4d091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9b0731bf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637b13121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72424ddc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727de8a2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ed9351ed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463da0d7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