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c81d8b804d4a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544bab6a4a4d85"/>
  </p:sldMasterIdLst>
  <p:sldIdLst>
    <p:sldId xmlns:r="http://schemas.openxmlformats.org/officeDocument/2006/relationships" id="256" r:id="R4d225eafafef4e6c"/>
    <p:sldId xmlns:r="http://schemas.openxmlformats.org/officeDocument/2006/relationships" id="257" r:id="R97b054ad574d4375"/>
    <p:sldId xmlns:r="http://schemas.openxmlformats.org/officeDocument/2006/relationships" id="258" r:id="R01554dbe7f904088"/>
    <p:sldId xmlns:r="http://schemas.openxmlformats.org/officeDocument/2006/relationships" id="259" r:id="R2a630337bafa42da"/>
    <p:sldId xmlns:r="http://schemas.openxmlformats.org/officeDocument/2006/relationships" id="260" r:id="R85e51be1684c40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544bab6a4a4d85" /><Relationship Type="http://schemas.openxmlformats.org/officeDocument/2006/relationships/slide" Target="/ppt/slides/slide1.xml" Id="R4d225eafafef4e6c" /><Relationship Type="http://schemas.openxmlformats.org/officeDocument/2006/relationships/slide" Target="/ppt/slides/slide2.xml" Id="R97b054ad574d4375" /><Relationship Type="http://schemas.openxmlformats.org/officeDocument/2006/relationships/slide" Target="/ppt/slides/slide3.xml" Id="R01554dbe7f904088" /><Relationship Type="http://schemas.openxmlformats.org/officeDocument/2006/relationships/slide" Target="/ppt/slides/slide4.xml" Id="R2a630337bafa42da" /><Relationship Type="http://schemas.openxmlformats.org/officeDocument/2006/relationships/slide" Target="/ppt/slides/slide5.xml" Id="R85e51be1684c40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96a209bc8d4a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7c6d54b03442d" /><Relationship Type="http://schemas.openxmlformats.org/officeDocument/2006/relationships/theme" Target="/ppt/slideMasters/theme/theme1.xml" Id="R900759ff117b4c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37c6d54b0344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69613188846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9baa2e22247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9ce2faa9d49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77ab5c4e84d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2fe26509f46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KLP AKSJENORDEN MER SAMFUNNSANSVAR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AKSJENORDEN MER SAMFUNNSANSVAR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KLP AKSJENORDEN MER SAMFUNNSANSVAR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AKSJENORDEN MER SAMFUNNSANSVAR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AKSJENORDEN MER SAMFUNNSANSVAR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AKSJENORDEN MER SAMFUNNSANSVAR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KLP Kapitalforvaltning AS, 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923 251 642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AKSJENORDEN MER SAMFUNNSANSVAR</a:t>
            </a:r>
          </a:p>
        </p:txBody>
      </p:sp>
    </p:spTree>
  </p:cSld>
  <p:clrMapOvr>
    <a:masterClrMapping xmlns:a="http://schemas.openxmlformats.org/drawingml/2006/main"/>
  </p:clrMapOvr>
</p:sld>
</file>