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de284fb90e4e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1cbabd7b874591"/>
  </p:sldMasterIdLst>
  <p:sldIdLst>
    <p:sldId xmlns:r="http://schemas.openxmlformats.org/officeDocument/2006/relationships" id="256" r:id="Rb42b0ba5349d4e4e"/>
    <p:sldId xmlns:r="http://schemas.openxmlformats.org/officeDocument/2006/relationships" id="257" r:id="R8d4dd95170494aa0"/>
    <p:sldId xmlns:r="http://schemas.openxmlformats.org/officeDocument/2006/relationships" id="258" r:id="Rc24a9b8666cf44a7"/>
    <p:sldId xmlns:r="http://schemas.openxmlformats.org/officeDocument/2006/relationships" id="259" r:id="R8760b228b37a4018"/>
    <p:sldId xmlns:r="http://schemas.openxmlformats.org/officeDocument/2006/relationships" id="260" r:id="R3d9d89e12d0040e9"/>
    <p:sldId xmlns:r="http://schemas.openxmlformats.org/officeDocument/2006/relationships" id="261" r:id="R72b4683e038441c8"/>
    <p:sldId xmlns:r="http://schemas.openxmlformats.org/officeDocument/2006/relationships" id="262" r:id="Rd5b1b97f34d149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1cbabd7b874591" /><Relationship Type="http://schemas.openxmlformats.org/officeDocument/2006/relationships/slide" Target="/ppt/slides/slide1.xml" Id="Rb42b0ba5349d4e4e" /><Relationship Type="http://schemas.openxmlformats.org/officeDocument/2006/relationships/slide" Target="/ppt/slides/slide2.xml" Id="R8d4dd95170494aa0" /><Relationship Type="http://schemas.openxmlformats.org/officeDocument/2006/relationships/slide" Target="/ppt/slides/slide3.xml" Id="Rc24a9b8666cf44a7" /><Relationship Type="http://schemas.openxmlformats.org/officeDocument/2006/relationships/slide" Target="/ppt/slides/slide4.xml" Id="R8760b228b37a4018" /><Relationship Type="http://schemas.openxmlformats.org/officeDocument/2006/relationships/slide" Target="/ppt/slides/slide5.xml" Id="R3d9d89e12d0040e9" /><Relationship Type="http://schemas.openxmlformats.org/officeDocument/2006/relationships/slide" Target="/ppt/slides/slide6.xml" Id="R72b4683e038441c8" /><Relationship Type="http://schemas.openxmlformats.org/officeDocument/2006/relationships/slide" Target="/ppt/slides/slide7.xml" Id="Rd5b1b97f34d149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8b39ea53f54b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c1546e8754804" /><Relationship Type="http://schemas.openxmlformats.org/officeDocument/2006/relationships/theme" Target="/ppt/slideMasters/theme/theme1.xml" Id="Rd73eb60b92cf4f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cc1546e87548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c2d7d24d04a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48cf2c8bb45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e5cc859ab40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de1bd791c48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96c6dbbf948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1a39a1cfe4a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8b2f504bd42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WERGELAND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HOLDING AS ble etablert [år] og holder til i Dalsøyra.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−3 538 654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17 559 450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726 437 292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768 138 958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WERGELAND-HOLDING AS  –  78,4 %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WERGELAND-HOLDING AS  –  21,6 %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Sløvågen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923 265 511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