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28834f479d4b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59a95c9914f29"/>
  </p:sldMasterIdLst>
  <p:sldIdLst>
    <p:sldId xmlns:r="http://schemas.openxmlformats.org/officeDocument/2006/relationships" id="256" r:id="R4f0424e43004451f"/>
    <p:sldId xmlns:r="http://schemas.openxmlformats.org/officeDocument/2006/relationships" id="257" r:id="Rfe888a915b3c423b"/>
    <p:sldId xmlns:r="http://schemas.openxmlformats.org/officeDocument/2006/relationships" id="258" r:id="Rac64a5e6165c4823"/>
    <p:sldId xmlns:r="http://schemas.openxmlformats.org/officeDocument/2006/relationships" id="259" r:id="R5679c873754b4d0f"/>
    <p:sldId xmlns:r="http://schemas.openxmlformats.org/officeDocument/2006/relationships" id="260" r:id="Ref4e7382544a497a"/>
    <p:sldId xmlns:r="http://schemas.openxmlformats.org/officeDocument/2006/relationships" id="261" r:id="R6f3d0df7ce944c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59a95c9914f29" /><Relationship Type="http://schemas.openxmlformats.org/officeDocument/2006/relationships/slide" Target="/ppt/slides/slide1.xml" Id="R4f0424e43004451f" /><Relationship Type="http://schemas.openxmlformats.org/officeDocument/2006/relationships/slide" Target="/ppt/slides/slide2.xml" Id="Rfe888a915b3c423b" /><Relationship Type="http://schemas.openxmlformats.org/officeDocument/2006/relationships/slide" Target="/ppt/slides/slide3.xml" Id="Rac64a5e6165c4823" /><Relationship Type="http://schemas.openxmlformats.org/officeDocument/2006/relationships/slide" Target="/ppt/slides/slide4.xml" Id="R5679c873754b4d0f" /><Relationship Type="http://schemas.openxmlformats.org/officeDocument/2006/relationships/slide" Target="/ppt/slides/slide5.xml" Id="Ref4e7382544a497a" /><Relationship Type="http://schemas.openxmlformats.org/officeDocument/2006/relationships/slide" Target="/ppt/slides/slide6.xml" Id="R6f3d0df7ce944c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eed5ba0e242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84fa032534b49" /><Relationship Type="http://schemas.openxmlformats.org/officeDocument/2006/relationships/theme" Target="/ppt/slideMasters/theme/theme1.xml" Id="R6cbabd2b84a044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584fa032534b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d398c5b6441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2a4c7d2ad47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163c108bc42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a4564b6c043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f7139caf54f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8cf9a622d46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