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a46ed92b3b4e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a3971e8fdf4b63"/>
  </p:sldMasterIdLst>
  <p:sldIdLst>
    <p:sldId xmlns:r="http://schemas.openxmlformats.org/officeDocument/2006/relationships" id="256" r:id="R69d6928493c04d63"/>
    <p:sldId xmlns:r="http://schemas.openxmlformats.org/officeDocument/2006/relationships" id="257" r:id="R0aad91fcdf3a4c16"/>
    <p:sldId xmlns:r="http://schemas.openxmlformats.org/officeDocument/2006/relationships" id="258" r:id="Rc095d11c818a4a00"/>
    <p:sldId xmlns:r="http://schemas.openxmlformats.org/officeDocument/2006/relationships" id="259" r:id="R1ea91324f6aa432a"/>
    <p:sldId xmlns:r="http://schemas.openxmlformats.org/officeDocument/2006/relationships" id="260" r:id="Reb01f7af26ba4fb7"/>
    <p:sldId xmlns:r="http://schemas.openxmlformats.org/officeDocument/2006/relationships" id="261" r:id="Rd2c1c44c47984510"/>
    <p:sldId xmlns:r="http://schemas.openxmlformats.org/officeDocument/2006/relationships" id="262" r:id="Rbc419471b62c44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a3971e8fdf4b63" /><Relationship Type="http://schemas.openxmlformats.org/officeDocument/2006/relationships/slide" Target="/ppt/slides/slide1.xml" Id="R69d6928493c04d63" /><Relationship Type="http://schemas.openxmlformats.org/officeDocument/2006/relationships/slide" Target="/ppt/slides/slide2.xml" Id="R0aad91fcdf3a4c16" /><Relationship Type="http://schemas.openxmlformats.org/officeDocument/2006/relationships/slide" Target="/ppt/slides/slide3.xml" Id="Rc095d11c818a4a00" /><Relationship Type="http://schemas.openxmlformats.org/officeDocument/2006/relationships/slide" Target="/ppt/slides/slide4.xml" Id="R1ea91324f6aa432a" /><Relationship Type="http://schemas.openxmlformats.org/officeDocument/2006/relationships/slide" Target="/ppt/slides/slide5.xml" Id="Reb01f7af26ba4fb7" /><Relationship Type="http://schemas.openxmlformats.org/officeDocument/2006/relationships/slide" Target="/ppt/slides/slide6.xml" Id="Rd2c1c44c47984510" /><Relationship Type="http://schemas.openxmlformats.org/officeDocument/2006/relationships/slide" Target="/ppt/slides/slide7.xml" Id="Rbc419471b62c44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d6556f25743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089572b9d462d" /><Relationship Type="http://schemas.openxmlformats.org/officeDocument/2006/relationships/theme" Target="/ppt/slideMasters/theme/theme1.xml" Id="Ra3bf8d17dec742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7089572b9d46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f3628ece54d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937db00184c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fe44396a840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444a5796947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b9d2157b64c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0706f4ea540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4ef356ed64a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