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c98cfa964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4c052a0d44f81"/>
  </p:sldMasterIdLst>
  <p:sldIdLst>
    <p:sldId xmlns:r="http://schemas.openxmlformats.org/officeDocument/2006/relationships" id="256" r:id="Rfa16cc21f6384da1"/>
    <p:sldId xmlns:r="http://schemas.openxmlformats.org/officeDocument/2006/relationships" id="257" r:id="R98d5956abfe44da0"/>
    <p:sldId xmlns:r="http://schemas.openxmlformats.org/officeDocument/2006/relationships" id="258" r:id="R1098fbdb1d2c4b73"/>
    <p:sldId xmlns:r="http://schemas.openxmlformats.org/officeDocument/2006/relationships" id="259" r:id="R53338f72a8fe4f1f"/>
    <p:sldId xmlns:r="http://schemas.openxmlformats.org/officeDocument/2006/relationships" id="260" r:id="R6d7e6ab2c71b4de3"/>
    <p:sldId xmlns:r="http://schemas.openxmlformats.org/officeDocument/2006/relationships" id="261" r:id="Rc2c5a496834a43db"/>
    <p:sldId xmlns:r="http://schemas.openxmlformats.org/officeDocument/2006/relationships" id="262" r:id="R634f533ea7a7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4c052a0d44f81" /><Relationship Type="http://schemas.openxmlformats.org/officeDocument/2006/relationships/slide" Target="/ppt/slides/slide1.xml" Id="Rfa16cc21f6384da1" /><Relationship Type="http://schemas.openxmlformats.org/officeDocument/2006/relationships/slide" Target="/ppt/slides/slide2.xml" Id="R98d5956abfe44da0" /><Relationship Type="http://schemas.openxmlformats.org/officeDocument/2006/relationships/slide" Target="/ppt/slides/slide3.xml" Id="R1098fbdb1d2c4b73" /><Relationship Type="http://schemas.openxmlformats.org/officeDocument/2006/relationships/slide" Target="/ppt/slides/slide4.xml" Id="R53338f72a8fe4f1f" /><Relationship Type="http://schemas.openxmlformats.org/officeDocument/2006/relationships/slide" Target="/ppt/slides/slide5.xml" Id="R6d7e6ab2c71b4de3" /><Relationship Type="http://schemas.openxmlformats.org/officeDocument/2006/relationships/slide" Target="/ppt/slides/slide6.xml" Id="Rc2c5a496834a43db" /><Relationship Type="http://schemas.openxmlformats.org/officeDocument/2006/relationships/slide" Target="/ppt/slides/slide7.xml" Id="R634f533ea7a7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38d20d0dc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cf2afbbd43eb" /><Relationship Type="http://schemas.openxmlformats.org/officeDocument/2006/relationships/theme" Target="/ppt/slideMasters/theme/theme1.xml" Id="Rd95949720fcb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ccf2afbbd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fe9dc8f8948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42cc4c86d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a2565fd58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777fd2967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070bffb48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a225016c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5b8020226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BEACHFRONT PROPERTIES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BEACHFRONT PROPERTIES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STRAND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ØISTAD STRAND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 ØISTAD STRAND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Kampheimveien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923 349 464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BEACHFRONT PROPERTIES AS</a:t>
            </a:r>
          </a:p>
        </p:txBody>
      </p:sp>
    </p:spTree>
  </p:cSld>
  <p:clrMapOvr>
    <a:masterClrMapping xmlns:a="http://schemas.openxmlformats.org/drawingml/2006/main"/>
  </p:clrMapOvr>
</p:sld>
</file>