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ae87b335dc40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e7e3f51d844c3"/>
  </p:sldMasterIdLst>
  <p:sldIdLst>
    <p:sldId xmlns:r="http://schemas.openxmlformats.org/officeDocument/2006/relationships" id="256" r:id="R545e788d7af247db"/>
    <p:sldId xmlns:r="http://schemas.openxmlformats.org/officeDocument/2006/relationships" id="257" r:id="Reeb679b5366d4db4"/>
    <p:sldId xmlns:r="http://schemas.openxmlformats.org/officeDocument/2006/relationships" id="258" r:id="R05da926abf054ba8"/>
    <p:sldId xmlns:r="http://schemas.openxmlformats.org/officeDocument/2006/relationships" id="259" r:id="R4ea8346d099f461d"/>
    <p:sldId xmlns:r="http://schemas.openxmlformats.org/officeDocument/2006/relationships" id="260" r:id="R61e4f907b9bc4dca"/>
    <p:sldId xmlns:r="http://schemas.openxmlformats.org/officeDocument/2006/relationships" id="261" r:id="Rf1b52d2b16664c19"/>
    <p:sldId xmlns:r="http://schemas.openxmlformats.org/officeDocument/2006/relationships" id="262" r:id="R06189614b6b049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e7e3f51d844c3" /><Relationship Type="http://schemas.openxmlformats.org/officeDocument/2006/relationships/slide" Target="/ppt/slides/slide1.xml" Id="R545e788d7af247db" /><Relationship Type="http://schemas.openxmlformats.org/officeDocument/2006/relationships/slide" Target="/ppt/slides/slide2.xml" Id="Reeb679b5366d4db4" /><Relationship Type="http://schemas.openxmlformats.org/officeDocument/2006/relationships/slide" Target="/ppt/slides/slide3.xml" Id="R05da926abf054ba8" /><Relationship Type="http://schemas.openxmlformats.org/officeDocument/2006/relationships/slide" Target="/ppt/slides/slide4.xml" Id="R4ea8346d099f461d" /><Relationship Type="http://schemas.openxmlformats.org/officeDocument/2006/relationships/slide" Target="/ppt/slides/slide5.xml" Id="R61e4f907b9bc4dca" /><Relationship Type="http://schemas.openxmlformats.org/officeDocument/2006/relationships/slide" Target="/ppt/slides/slide6.xml" Id="Rf1b52d2b16664c19" /><Relationship Type="http://schemas.openxmlformats.org/officeDocument/2006/relationships/slide" Target="/ppt/slides/slide7.xml" Id="R06189614b6b049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5cda116e844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27a247a8d4751" /><Relationship Type="http://schemas.openxmlformats.org/officeDocument/2006/relationships/theme" Target="/ppt/slideMasters/theme/theme1.xml" Id="R461dbe2a1a1846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e27a247a8d47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c021726ab49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b2304cb1c48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f8212622e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5fe2507a948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9ecf4e2db4b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8a1ea5f174d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1c500a1b04f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ABORR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ABORR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1 457 798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5 755 696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5 795 344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ANDERS DISCHLER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Børresen, Brattveien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923 379 738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ABORR AS</a:t>
            </a:r>
          </a:p>
        </p:txBody>
      </p:sp>
    </p:spTree>
  </p:cSld>
  <p:clrMapOvr>
    <a:masterClrMapping xmlns:a="http://schemas.openxmlformats.org/drawingml/2006/main"/>
  </p:clrMapOvr>
</p:sld>
</file>