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237320930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8419d51c5426b"/>
  </p:sldMasterIdLst>
  <p:sldIdLst>
    <p:sldId xmlns:r="http://schemas.openxmlformats.org/officeDocument/2006/relationships" id="256" r:id="Rf07271db18574fc1"/>
    <p:sldId xmlns:r="http://schemas.openxmlformats.org/officeDocument/2006/relationships" id="257" r:id="R1e2d6bde2e574e78"/>
    <p:sldId xmlns:r="http://schemas.openxmlformats.org/officeDocument/2006/relationships" id="258" r:id="R1e6e6341d26e4c3c"/>
    <p:sldId xmlns:r="http://schemas.openxmlformats.org/officeDocument/2006/relationships" id="259" r:id="Ra00b3dc95d834186"/>
    <p:sldId xmlns:r="http://schemas.openxmlformats.org/officeDocument/2006/relationships" id="260" r:id="R152bf7e9bab94353"/>
    <p:sldId xmlns:r="http://schemas.openxmlformats.org/officeDocument/2006/relationships" id="261" r:id="R7d4b7646950c4722"/>
    <p:sldId xmlns:r="http://schemas.openxmlformats.org/officeDocument/2006/relationships" id="262" r:id="R0629e44e7c22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8419d51c5426b" /><Relationship Type="http://schemas.openxmlformats.org/officeDocument/2006/relationships/slide" Target="/ppt/slides/slide1.xml" Id="Rf07271db18574fc1" /><Relationship Type="http://schemas.openxmlformats.org/officeDocument/2006/relationships/slide" Target="/ppt/slides/slide2.xml" Id="R1e2d6bde2e574e78" /><Relationship Type="http://schemas.openxmlformats.org/officeDocument/2006/relationships/slide" Target="/ppt/slides/slide3.xml" Id="R1e6e6341d26e4c3c" /><Relationship Type="http://schemas.openxmlformats.org/officeDocument/2006/relationships/slide" Target="/ppt/slides/slide4.xml" Id="Ra00b3dc95d834186" /><Relationship Type="http://schemas.openxmlformats.org/officeDocument/2006/relationships/slide" Target="/ppt/slides/slide5.xml" Id="R152bf7e9bab94353" /><Relationship Type="http://schemas.openxmlformats.org/officeDocument/2006/relationships/slide" Target="/ppt/slides/slide6.xml" Id="R7d4b7646950c4722" /><Relationship Type="http://schemas.openxmlformats.org/officeDocument/2006/relationships/slide" Target="/ppt/slides/slide7.xml" Id="R0629e44e7c22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fc8c652ca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cf8c3ffd4010" /><Relationship Type="http://schemas.openxmlformats.org/officeDocument/2006/relationships/theme" Target="/ppt/slideMasters/theme/theme1.xml" Id="R9b6fa5203d6e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7cf8c3ffd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a0b8c351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b4e9f4fb1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8e2dcf19f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1b0ba220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1365cec03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6fa5e4d9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fc768231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10 714 468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ROLL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Sebastian Roll, Bolignummer H0102, Sandgata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