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6c2e09bbc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a4bee32ae4057"/>
  </p:sldMasterIdLst>
  <p:sldIdLst>
    <p:sldId xmlns:r="http://schemas.openxmlformats.org/officeDocument/2006/relationships" id="256" r:id="Recc55f6205864c6f"/>
    <p:sldId xmlns:r="http://schemas.openxmlformats.org/officeDocument/2006/relationships" id="257" r:id="R9d117547391c4d2e"/>
    <p:sldId xmlns:r="http://schemas.openxmlformats.org/officeDocument/2006/relationships" id="258" r:id="Re8e772ab56074d1f"/>
    <p:sldId xmlns:r="http://schemas.openxmlformats.org/officeDocument/2006/relationships" id="259" r:id="R37630cae1a0c4de8"/>
    <p:sldId xmlns:r="http://schemas.openxmlformats.org/officeDocument/2006/relationships" id="260" r:id="R24d0c06e70fd4b91"/>
    <p:sldId xmlns:r="http://schemas.openxmlformats.org/officeDocument/2006/relationships" id="261" r:id="Rb05a82b05a64429b"/>
    <p:sldId xmlns:r="http://schemas.openxmlformats.org/officeDocument/2006/relationships" id="262" r:id="Rf8da08b4a44c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a4bee32ae4057" /><Relationship Type="http://schemas.openxmlformats.org/officeDocument/2006/relationships/slide" Target="/ppt/slides/slide1.xml" Id="Recc55f6205864c6f" /><Relationship Type="http://schemas.openxmlformats.org/officeDocument/2006/relationships/slide" Target="/ppt/slides/slide2.xml" Id="R9d117547391c4d2e" /><Relationship Type="http://schemas.openxmlformats.org/officeDocument/2006/relationships/slide" Target="/ppt/slides/slide3.xml" Id="Re8e772ab56074d1f" /><Relationship Type="http://schemas.openxmlformats.org/officeDocument/2006/relationships/slide" Target="/ppt/slides/slide4.xml" Id="R37630cae1a0c4de8" /><Relationship Type="http://schemas.openxmlformats.org/officeDocument/2006/relationships/slide" Target="/ppt/slides/slide5.xml" Id="R24d0c06e70fd4b91" /><Relationship Type="http://schemas.openxmlformats.org/officeDocument/2006/relationships/slide" Target="/ppt/slides/slide6.xml" Id="Rb05a82b05a64429b" /><Relationship Type="http://schemas.openxmlformats.org/officeDocument/2006/relationships/slide" Target="/ppt/slides/slide7.xml" Id="Rf8da08b4a44c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fb5819312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b32de0b3d404d" /><Relationship Type="http://schemas.openxmlformats.org/officeDocument/2006/relationships/theme" Target="/ppt/slideMasters/theme/theme1.xml" Id="R5e7d9dab9425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b32de0b3d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33d18e86c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9e563952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9a2a12390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483f342c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dba3bb9bc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56af661b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74d37707f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KVERNENG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