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2af192666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f5619b9624dc4"/>
  </p:sldMasterIdLst>
  <p:sldIdLst>
    <p:sldId xmlns:r="http://schemas.openxmlformats.org/officeDocument/2006/relationships" id="256" r:id="Re9ff30ef3ae540ef"/>
    <p:sldId xmlns:r="http://schemas.openxmlformats.org/officeDocument/2006/relationships" id="257" r:id="R8a6ca0a4ac81405c"/>
    <p:sldId xmlns:r="http://schemas.openxmlformats.org/officeDocument/2006/relationships" id="258" r:id="Rb554ca3de9154510"/>
    <p:sldId xmlns:r="http://schemas.openxmlformats.org/officeDocument/2006/relationships" id="259" r:id="Ra14a415ed5074b66"/>
    <p:sldId xmlns:r="http://schemas.openxmlformats.org/officeDocument/2006/relationships" id="260" r:id="Ra1df5a8385c144b7"/>
    <p:sldId xmlns:r="http://schemas.openxmlformats.org/officeDocument/2006/relationships" id="261" r:id="R5875b72dac3146e7"/>
    <p:sldId xmlns:r="http://schemas.openxmlformats.org/officeDocument/2006/relationships" id="262" r:id="R33ad2d20ff73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f5619b9624dc4" /><Relationship Type="http://schemas.openxmlformats.org/officeDocument/2006/relationships/slide" Target="/ppt/slides/slide1.xml" Id="Re9ff30ef3ae540ef" /><Relationship Type="http://schemas.openxmlformats.org/officeDocument/2006/relationships/slide" Target="/ppt/slides/slide2.xml" Id="R8a6ca0a4ac81405c" /><Relationship Type="http://schemas.openxmlformats.org/officeDocument/2006/relationships/slide" Target="/ppt/slides/slide3.xml" Id="Rb554ca3de9154510" /><Relationship Type="http://schemas.openxmlformats.org/officeDocument/2006/relationships/slide" Target="/ppt/slides/slide4.xml" Id="Ra14a415ed5074b66" /><Relationship Type="http://schemas.openxmlformats.org/officeDocument/2006/relationships/slide" Target="/ppt/slides/slide5.xml" Id="Ra1df5a8385c144b7" /><Relationship Type="http://schemas.openxmlformats.org/officeDocument/2006/relationships/slide" Target="/ppt/slides/slide6.xml" Id="R5875b72dac3146e7" /><Relationship Type="http://schemas.openxmlformats.org/officeDocument/2006/relationships/slide" Target="/ppt/slides/slide7.xml" Id="R33ad2d20ff73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68b47cc91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27b4a5cb481b" /><Relationship Type="http://schemas.openxmlformats.org/officeDocument/2006/relationships/theme" Target="/ppt/slideMasters/theme/theme1.xml" Id="Ree76e89c5bf7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e27b4a5cb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2816638c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0eb3f3035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631c7855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8c3d64a6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a7df5f31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c1bc10438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717160d6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GEORGE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