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d91a88e62342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f7b4b20583444d"/>
  </p:sldMasterIdLst>
  <p:sldIdLst>
    <p:sldId xmlns:r="http://schemas.openxmlformats.org/officeDocument/2006/relationships" id="256" r:id="Rea0ff706805d45a9"/>
    <p:sldId xmlns:r="http://schemas.openxmlformats.org/officeDocument/2006/relationships" id="257" r:id="R82c4e4311e0c4137"/>
    <p:sldId xmlns:r="http://schemas.openxmlformats.org/officeDocument/2006/relationships" id="258" r:id="R9494224fd32b4a9b"/>
    <p:sldId xmlns:r="http://schemas.openxmlformats.org/officeDocument/2006/relationships" id="259" r:id="R69a6f7ee881d4cf5"/>
    <p:sldId xmlns:r="http://schemas.openxmlformats.org/officeDocument/2006/relationships" id="260" r:id="R4f5e889c97c94449"/>
    <p:sldId xmlns:r="http://schemas.openxmlformats.org/officeDocument/2006/relationships" id="261" r:id="R24d8bffe7dcb406e"/>
    <p:sldId xmlns:r="http://schemas.openxmlformats.org/officeDocument/2006/relationships" id="262" r:id="R7f074d7e663a42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f7b4b20583444d" /><Relationship Type="http://schemas.openxmlformats.org/officeDocument/2006/relationships/slide" Target="/ppt/slides/slide1.xml" Id="Rea0ff706805d45a9" /><Relationship Type="http://schemas.openxmlformats.org/officeDocument/2006/relationships/slide" Target="/ppt/slides/slide2.xml" Id="R82c4e4311e0c4137" /><Relationship Type="http://schemas.openxmlformats.org/officeDocument/2006/relationships/slide" Target="/ppt/slides/slide3.xml" Id="R9494224fd32b4a9b" /><Relationship Type="http://schemas.openxmlformats.org/officeDocument/2006/relationships/slide" Target="/ppt/slides/slide4.xml" Id="R69a6f7ee881d4cf5" /><Relationship Type="http://schemas.openxmlformats.org/officeDocument/2006/relationships/slide" Target="/ppt/slides/slide5.xml" Id="R4f5e889c97c94449" /><Relationship Type="http://schemas.openxmlformats.org/officeDocument/2006/relationships/slide" Target="/ppt/slides/slide6.xml" Id="R24d8bffe7dcb406e" /><Relationship Type="http://schemas.openxmlformats.org/officeDocument/2006/relationships/slide" Target="/ppt/slides/slide7.xml" Id="R7f074d7e663a42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bd00304ff64b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87527d468490f" /><Relationship Type="http://schemas.openxmlformats.org/officeDocument/2006/relationships/theme" Target="/ppt/slideMasters/theme/theme1.xml" Id="R5443ca829d674c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587527d46849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377bd2c3648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cb1ac2c7444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b1155994147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c1b0a817942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3968b470142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58e083a0a48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e4802391b47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BERNHARD ROSTAD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ROSTAD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ROSTAD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ROSTAD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ROSTAD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ROSTAD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748 747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1 076 615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ROSTAD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BERNHARD ROSTAD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ROSTAD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Bernhard Rostad, Neuberggata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923 430 776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ROSTAD AS</a:t>
            </a:r>
          </a:p>
        </p:txBody>
      </p:sp>
    </p:spTree>
  </p:cSld>
  <p:clrMapOvr>
    <a:masterClrMapping xmlns:a="http://schemas.openxmlformats.org/drawingml/2006/main"/>
  </p:clrMapOvr>
</p:sld>
</file>