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7eda27248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bf268ecaf4714"/>
  </p:sldMasterIdLst>
  <p:sldIdLst>
    <p:sldId xmlns:r="http://schemas.openxmlformats.org/officeDocument/2006/relationships" id="256" r:id="Rae65f7ecd8d34de0"/>
    <p:sldId xmlns:r="http://schemas.openxmlformats.org/officeDocument/2006/relationships" id="257" r:id="Re55975c41d704883"/>
    <p:sldId xmlns:r="http://schemas.openxmlformats.org/officeDocument/2006/relationships" id="258" r:id="R54090adbee1640ea"/>
    <p:sldId xmlns:r="http://schemas.openxmlformats.org/officeDocument/2006/relationships" id="259" r:id="Rc87b64235c2c4fed"/>
    <p:sldId xmlns:r="http://schemas.openxmlformats.org/officeDocument/2006/relationships" id="260" r:id="R9834516b03fd4392"/>
    <p:sldId xmlns:r="http://schemas.openxmlformats.org/officeDocument/2006/relationships" id="261" r:id="Rb124738f2a504438"/>
    <p:sldId xmlns:r="http://schemas.openxmlformats.org/officeDocument/2006/relationships" id="262" r:id="Rc203adedca26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bf268ecaf4714" /><Relationship Type="http://schemas.openxmlformats.org/officeDocument/2006/relationships/slide" Target="/ppt/slides/slide1.xml" Id="Rae65f7ecd8d34de0" /><Relationship Type="http://schemas.openxmlformats.org/officeDocument/2006/relationships/slide" Target="/ppt/slides/slide2.xml" Id="Re55975c41d704883" /><Relationship Type="http://schemas.openxmlformats.org/officeDocument/2006/relationships/slide" Target="/ppt/slides/slide3.xml" Id="R54090adbee1640ea" /><Relationship Type="http://schemas.openxmlformats.org/officeDocument/2006/relationships/slide" Target="/ppt/slides/slide4.xml" Id="Rc87b64235c2c4fed" /><Relationship Type="http://schemas.openxmlformats.org/officeDocument/2006/relationships/slide" Target="/ppt/slides/slide5.xml" Id="R9834516b03fd4392" /><Relationship Type="http://schemas.openxmlformats.org/officeDocument/2006/relationships/slide" Target="/ppt/slides/slide6.xml" Id="Rb124738f2a504438" /><Relationship Type="http://schemas.openxmlformats.org/officeDocument/2006/relationships/slide" Target="/ppt/slides/slide7.xml" Id="Rc203adedca26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0fe670270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0543f6d964e6e" /><Relationship Type="http://schemas.openxmlformats.org/officeDocument/2006/relationships/theme" Target="/ppt/slideMasters/theme/theme1.xml" Id="R68cb12e423a4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0543f6d96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9ee3bc7c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18f9604c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d06e1c04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a4c43aff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78cb180e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f237f993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a7a36d5a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VÆRBITT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VÆRBITT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1 165 537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1 835 622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KRISTIANSEN HALSE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Nellymarka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923 434 542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VÆRBITT HOLDING AS</a:t>
            </a:r>
          </a:p>
        </p:txBody>
      </p:sp>
    </p:spTree>
  </p:cSld>
  <p:clrMapOvr>
    <a:masterClrMapping xmlns:a="http://schemas.openxmlformats.org/drawingml/2006/main"/>
  </p:clrMapOvr>
</p:sld>
</file>