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ba6fcfd10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68838d687401a"/>
  </p:sldMasterIdLst>
  <p:sldIdLst>
    <p:sldId xmlns:r="http://schemas.openxmlformats.org/officeDocument/2006/relationships" id="256" r:id="R3c5d3ba8a8de41a1"/>
    <p:sldId xmlns:r="http://schemas.openxmlformats.org/officeDocument/2006/relationships" id="257" r:id="Rfc0ea675091045fc"/>
    <p:sldId xmlns:r="http://schemas.openxmlformats.org/officeDocument/2006/relationships" id="258" r:id="R64033f93adcd4001"/>
    <p:sldId xmlns:r="http://schemas.openxmlformats.org/officeDocument/2006/relationships" id="259" r:id="R6353e0fff8534399"/>
    <p:sldId xmlns:r="http://schemas.openxmlformats.org/officeDocument/2006/relationships" id="260" r:id="R9f199fb970f745f7"/>
    <p:sldId xmlns:r="http://schemas.openxmlformats.org/officeDocument/2006/relationships" id="261" r:id="R2d86e0e5069e4bd0"/>
    <p:sldId xmlns:r="http://schemas.openxmlformats.org/officeDocument/2006/relationships" id="262" r:id="R179bc3b2fc964f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68838d687401a" /><Relationship Type="http://schemas.openxmlformats.org/officeDocument/2006/relationships/slide" Target="/ppt/slides/slide1.xml" Id="R3c5d3ba8a8de41a1" /><Relationship Type="http://schemas.openxmlformats.org/officeDocument/2006/relationships/slide" Target="/ppt/slides/slide2.xml" Id="Rfc0ea675091045fc" /><Relationship Type="http://schemas.openxmlformats.org/officeDocument/2006/relationships/slide" Target="/ppt/slides/slide3.xml" Id="R64033f93adcd4001" /><Relationship Type="http://schemas.openxmlformats.org/officeDocument/2006/relationships/slide" Target="/ppt/slides/slide4.xml" Id="R6353e0fff8534399" /><Relationship Type="http://schemas.openxmlformats.org/officeDocument/2006/relationships/slide" Target="/ppt/slides/slide5.xml" Id="R9f199fb970f745f7" /><Relationship Type="http://schemas.openxmlformats.org/officeDocument/2006/relationships/slide" Target="/ppt/slides/slide6.xml" Id="R2d86e0e5069e4bd0" /><Relationship Type="http://schemas.openxmlformats.org/officeDocument/2006/relationships/slide" Target="/ppt/slides/slide7.xml" Id="R179bc3b2fc964f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066119f4b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c58e4eac947f1" /><Relationship Type="http://schemas.openxmlformats.org/officeDocument/2006/relationships/theme" Target="/ppt/slideMasters/theme/theme1.xml" Id="Re6885c101f90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c58e4eac9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77318bc8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d244a92f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b10b2312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b0d1841a2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a86a544143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aca7c083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0a878601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248 860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LINLIN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923 449 817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 HOLDING INVEST AS</a:t>
            </a:r>
          </a:p>
        </p:txBody>
      </p:sp>
    </p:spTree>
  </p:cSld>
  <p:clrMapOvr>
    <a:masterClrMapping xmlns:a="http://schemas.openxmlformats.org/drawingml/2006/main"/>
  </p:clrMapOvr>
</p:sld>
</file>