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f1daafb65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3a5304d314956"/>
  </p:sldMasterIdLst>
  <p:sldIdLst>
    <p:sldId xmlns:r="http://schemas.openxmlformats.org/officeDocument/2006/relationships" id="256" r:id="R21b5d58c08d049bd"/>
    <p:sldId xmlns:r="http://schemas.openxmlformats.org/officeDocument/2006/relationships" id="257" r:id="Rf9fbd3566e6f487c"/>
    <p:sldId xmlns:r="http://schemas.openxmlformats.org/officeDocument/2006/relationships" id="258" r:id="R3f336f309b9a421c"/>
    <p:sldId xmlns:r="http://schemas.openxmlformats.org/officeDocument/2006/relationships" id="259" r:id="Rac4b652e7d47465e"/>
    <p:sldId xmlns:r="http://schemas.openxmlformats.org/officeDocument/2006/relationships" id="260" r:id="R7d0aec135c7c458b"/>
    <p:sldId xmlns:r="http://schemas.openxmlformats.org/officeDocument/2006/relationships" id="261" r:id="Rd142ab0cd7c540e0"/>
    <p:sldId xmlns:r="http://schemas.openxmlformats.org/officeDocument/2006/relationships" id="262" r:id="Rbf409654f301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3a5304d314956" /><Relationship Type="http://schemas.openxmlformats.org/officeDocument/2006/relationships/slide" Target="/ppt/slides/slide1.xml" Id="R21b5d58c08d049bd" /><Relationship Type="http://schemas.openxmlformats.org/officeDocument/2006/relationships/slide" Target="/ppt/slides/slide2.xml" Id="Rf9fbd3566e6f487c" /><Relationship Type="http://schemas.openxmlformats.org/officeDocument/2006/relationships/slide" Target="/ppt/slides/slide3.xml" Id="R3f336f309b9a421c" /><Relationship Type="http://schemas.openxmlformats.org/officeDocument/2006/relationships/slide" Target="/ppt/slides/slide4.xml" Id="Rac4b652e7d47465e" /><Relationship Type="http://schemas.openxmlformats.org/officeDocument/2006/relationships/slide" Target="/ppt/slides/slide5.xml" Id="R7d0aec135c7c458b" /><Relationship Type="http://schemas.openxmlformats.org/officeDocument/2006/relationships/slide" Target="/ppt/slides/slide6.xml" Id="Rd142ab0cd7c540e0" /><Relationship Type="http://schemas.openxmlformats.org/officeDocument/2006/relationships/slide" Target="/ppt/slides/slide7.xml" Id="Rbf409654f301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2cd5b5419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31a94054408d" /><Relationship Type="http://schemas.openxmlformats.org/officeDocument/2006/relationships/theme" Target="/ppt/slideMasters/theme/theme1.xml" Id="R9b9c8e674deb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531a94054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685886cc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6659b20f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9adec467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a66a8d00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54e98789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573c5367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b14dafe4d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MERETE BØE RÆG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