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8c6aa28e8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a2f65913246cd"/>
  </p:sldMasterIdLst>
  <p:sldIdLst>
    <p:sldId xmlns:r="http://schemas.openxmlformats.org/officeDocument/2006/relationships" id="256" r:id="R1aaf7aecc5d847ba"/>
    <p:sldId xmlns:r="http://schemas.openxmlformats.org/officeDocument/2006/relationships" id="257" r:id="R416e424a0db8439d"/>
    <p:sldId xmlns:r="http://schemas.openxmlformats.org/officeDocument/2006/relationships" id="258" r:id="R58fe2d35d67b4333"/>
    <p:sldId xmlns:r="http://schemas.openxmlformats.org/officeDocument/2006/relationships" id="259" r:id="R9d2515000e584e7b"/>
    <p:sldId xmlns:r="http://schemas.openxmlformats.org/officeDocument/2006/relationships" id="260" r:id="R75f80cf240bd45af"/>
    <p:sldId xmlns:r="http://schemas.openxmlformats.org/officeDocument/2006/relationships" id="261" r:id="Rfd276330258849c9"/>
    <p:sldId xmlns:r="http://schemas.openxmlformats.org/officeDocument/2006/relationships" id="262" r:id="R6d4b36238e18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a2f65913246cd" /><Relationship Type="http://schemas.openxmlformats.org/officeDocument/2006/relationships/slide" Target="/ppt/slides/slide1.xml" Id="R1aaf7aecc5d847ba" /><Relationship Type="http://schemas.openxmlformats.org/officeDocument/2006/relationships/slide" Target="/ppt/slides/slide2.xml" Id="R416e424a0db8439d" /><Relationship Type="http://schemas.openxmlformats.org/officeDocument/2006/relationships/slide" Target="/ppt/slides/slide3.xml" Id="R58fe2d35d67b4333" /><Relationship Type="http://schemas.openxmlformats.org/officeDocument/2006/relationships/slide" Target="/ppt/slides/slide4.xml" Id="R9d2515000e584e7b" /><Relationship Type="http://schemas.openxmlformats.org/officeDocument/2006/relationships/slide" Target="/ppt/slides/slide5.xml" Id="R75f80cf240bd45af" /><Relationship Type="http://schemas.openxmlformats.org/officeDocument/2006/relationships/slide" Target="/ppt/slides/slide6.xml" Id="Rfd276330258849c9" /><Relationship Type="http://schemas.openxmlformats.org/officeDocument/2006/relationships/slide" Target="/ppt/slides/slide7.xml" Id="R6d4b36238e18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fc549cf9d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97d8073d48d8" /><Relationship Type="http://schemas.openxmlformats.org/officeDocument/2006/relationships/theme" Target="/ppt/slideMasters/theme/theme1.xml" Id="Rb7541656f5dc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597d8073d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60eafcb4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3baa885f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20e3378d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1a984b6b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75dddde4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5c107cd6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f3050b0e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