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76ab1f632a43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efb28de0704e0c"/>
  </p:sldMasterIdLst>
  <p:sldIdLst>
    <p:sldId xmlns:r="http://schemas.openxmlformats.org/officeDocument/2006/relationships" id="256" r:id="Rfec5c3f503cf420b"/>
    <p:sldId xmlns:r="http://schemas.openxmlformats.org/officeDocument/2006/relationships" id="257" r:id="R9a7d20d7a6e34d25"/>
    <p:sldId xmlns:r="http://schemas.openxmlformats.org/officeDocument/2006/relationships" id="258" r:id="Rb95b444d37d2412a"/>
    <p:sldId xmlns:r="http://schemas.openxmlformats.org/officeDocument/2006/relationships" id="259" r:id="R632bc3daf80647c8"/>
    <p:sldId xmlns:r="http://schemas.openxmlformats.org/officeDocument/2006/relationships" id="260" r:id="R5ad86ab529af455e"/>
    <p:sldId xmlns:r="http://schemas.openxmlformats.org/officeDocument/2006/relationships" id="261" r:id="R6b25a25f9e4d4be3"/>
    <p:sldId xmlns:r="http://schemas.openxmlformats.org/officeDocument/2006/relationships" id="262" r:id="R717a29057b9849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efb28de0704e0c" /><Relationship Type="http://schemas.openxmlformats.org/officeDocument/2006/relationships/slide" Target="/ppt/slides/slide1.xml" Id="Rfec5c3f503cf420b" /><Relationship Type="http://schemas.openxmlformats.org/officeDocument/2006/relationships/slide" Target="/ppt/slides/slide2.xml" Id="R9a7d20d7a6e34d25" /><Relationship Type="http://schemas.openxmlformats.org/officeDocument/2006/relationships/slide" Target="/ppt/slides/slide3.xml" Id="Rb95b444d37d2412a" /><Relationship Type="http://schemas.openxmlformats.org/officeDocument/2006/relationships/slide" Target="/ppt/slides/slide4.xml" Id="R632bc3daf80647c8" /><Relationship Type="http://schemas.openxmlformats.org/officeDocument/2006/relationships/slide" Target="/ppt/slides/slide5.xml" Id="R5ad86ab529af455e" /><Relationship Type="http://schemas.openxmlformats.org/officeDocument/2006/relationships/slide" Target="/ppt/slides/slide6.xml" Id="R6b25a25f9e4d4be3" /><Relationship Type="http://schemas.openxmlformats.org/officeDocument/2006/relationships/slide" Target="/ppt/slides/slide7.xml" Id="R717a29057b9849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83251d2b5c4d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5c98f77de477c" /><Relationship Type="http://schemas.openxmlformats.org/officeDocument/2006/relationships/theme" Target="/ppt/slideMasters/theme/theme1.xml" Id="R3b12dba3cbb541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85c98f77de47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7ab0fbb8f43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d120a6acb49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5a93a43e943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cf1a5791744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d3feb03cf49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521a3608547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bef15567041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FILTBYGG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FILTBYGG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22 098 558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15 682 266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6 577 115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98 194 954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211 530 318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ACADIA HOLDING AS  –  41,6 %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 FILTBYGG AS  –  16,3 %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JHB FILTBYGG AS  –  15,7 %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RBG AS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SKIBERG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 FILTBYGG AS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Storgate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923 494 871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