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5f6140292e41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74c532d8a74a5e"/>
  </p:sldMasterIdLst>
  <p:sldIdLst>
    <p:sldId xmlns:r="http://schemas.openxmlformats.org/officeDocument/2006/relationships" id="256" r:id="Rd34e98f54de746d1"/>
    <p:sldId xmlns:r="http://schemas.openxmlformats.org/officeDocument/2006/relationships" id="257" r:id="R7bc053567fa14134"/>
    <p:sldId xmlns:r="http://schemas.openxmlformats.org/officeDocument/2006/relationships" id="258" r:id="Rf75b9fef81d94a72"/>
    <p:sldId xmlns:r="http://schemas.openxmlformats.org/officeDocument/2006/relationships" id="259" r:id="R547838190a594f91"/>
    <p:sldId xmlns:r="http://schemas.openxmlformats.org/officeDocument/2006/relationships" id="260" r:id="R713577cd7e38481e"/>
    <p:sldId xmlns:r="http://schemas.openxmlformats.org/officeDocument/2006/relationships" id="261" r:id="R91f7b53ca4534477"/>
    <p:sldId xmlns:r="http://schemas.openxmlformats.org/officeDocument/2006/relationships" id="262" r:id="Rf595c05475f4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74c532d8a74a5e" /><Relationship Type="http://schemas.openxmlformats.org/officeDocument/2006/relationships/slide" Target="/ppt/slides/slide1.xml" Id="Rd34e98f54de746d1" /><Relationship Type="http://schemas.openxmlformats.org/officeDocument/2006/relationships/slide" Target="/ppt/slides/slide2.xml" Id="R7bc053567fa14134" /><Relationship Type="http://schemas.openxmlformats.org/officeDocument/2006/relationships/slide" Target="/ppt/slides/slide3.xml" Id="Rf75b9fef81d94a72" /><Relationship Type="http://schemas.openxmlformats.org/officeDocument/2006/relationships/slide" Target="/ppt/slides/slide4.xml" Id="R547838190a594f91" /><Relationship Type="http://schemas.openxmlformats.org/officeDocument/2006/relationships/slide" Target="/ppt/slides/slide5.xml" Id="R713577cd7e38481e" /><Relationship Type="http://schemas.openxmlformats.org/officeDocument/2006/relationships/slide" Target="/ppt/slides/slide6.xml" Id="R91f7b53ca4534477" /><Relationship Type="http://schemas.openxmlformats.org/officeDocument/2006/relationships/slide" Target="/ppt/slides/slide7.xml" Id="Rf595c05475f4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a95b34aa24d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e65e5627940ca" /><Relationship Type="http://schemas.openxmlformats.org/officeDocument/2006/relationships/theme" Target="/ppt/slideMasters/theme/theme1.xml" Id="R7937b4a2faa94b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2e65e5627940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ffb1cbb234d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7107820641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aa5011ca945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e17e5f73e4b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87ba925f841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c1003586244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b7206e96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MERKURLAUT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MERKURLAUT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−124 666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941 347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3 573 096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10 532 473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 LISE MYKLEBUST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TOMAS JONSSON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Maridalsveien 265C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923 539 832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MERKURLAUT AS</a:t>
            </a:r>
          </a:p>
        </p:txBody>
      </p:sp>
    </p:spTree>
  </p:cSld>
  <p:clrMapOvr>
    <a:masterClrMapping xmlns:a="http://schemas.openxmlformats.org/drawingml/2006/main"/>
  </p:clrMapOvr>
</p:sld>
</file>