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7ca5bf1fb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9e581feb14997"/>
  </p:sldMasterIdLst>
  <p:sldIdLst>
    <p:sldId xmlns:r="http://schemas.openxmlformats.org/officeDocument/2006/relationships" id="256" r:id="R3e4c7fc1c0ee4777"/>
    <p:sldId xmlns:r="http://schemas.openxmlformats.org/officeDocument/2006/relationships" id="257" r:id="Rc6ced4cd478c41ea"/>
    <p:sldId xmlns:r="http://schemas.openxmlformats.org/officeDocument/2006/relationships" id="258" r:id="Rc245f7838a2041be"/>
    <p:sldId xmlns:r="http://schemas.openxmlformats.org/officeDocument/2006/relationships" id="259" r:id="R87fc7500e5334df4"/>
    <p:sldId xmlns:r="http://schemas.openxmlformats.org/officeDocument/2006/relationships" id="260" r:id="R40c5e956c6e54646"/>
    <p:sldId xmlns:r="http://schemas.openxmlformats.org/officeDocument/2006/relationships" id="261" r:id="R7d91e9cb7c0a417b"/>
    <p:sldId xmlns:r="http://schemas.openxmlformats.org/officeDocument/2006/relationships" id="262" r:id="R32fe30e8db9c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9e581feb14997" /><Relationship Type="http://schemas.openxmlformats.org/officeDocument/2006/relationships/slide" Target="/ppt/slides/slide1.xml" Id="R3e4c7fc1c0ee4777" /><Relationship Type="http://schemas.openxmlformats.org/officeDocument/2006/relationships/slide" Target="/ppt/slides/slide2.xml" Id="Rc6ced4cd478c41ea" /><Relationship Type="http://schemas.openxmlformats.org/officeDocument/2006/relationships/slide" Target="/ppt/slides/slide3.xml" Id="Rc245f7838a2041be" /><Relationship Type="http://schemas.openxmlformats.org/officeDocument/2006/relationships/slide" Target="/ppt/slides/slide4.xml" Id="R87fc7500e5334df4" /><Relationship Type="http://schemas.openxmlformats.org/officeDocument/2006/relationships/slide" Target="/ppt/slides/slide5.xml" Id="R40c5e956c6e54646" /><Relationship Type="http://schemas.openxmlformats.org/officeDocument/2006/relationships/slide" Target="/ppt/slides/slide6.xml" Id="R7d91e9cb7c0a417b" /><Relationship Type="http://schemas.openxmlformats.org/officeDocument/2006/relationships/slide" Target="/ppt/slides/slide7.xml" Id="R32fe30e8db9c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23c557cd0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2d4bcf3624133" /><Relationship Type="http://schemas.openxmlformats.org/officeDocument/2006/relationships/theme" Target="/ppt/slideMasters/theme/theme1.xml" Id="Rbc01128ae02c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2d4bcf362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72c2290e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a0fd02a5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773eaf9d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371df3f38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4a24238a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9a5575cd1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1096311b5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20 971 227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63 795 584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KLEPPA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INVEST AS</a:t>
            </a:r>
          </a:p>
        </p:txBody>
      </p:sp>
    </p:spTree>
  </p:cSld>
  <p:clrMapOvr>
    <a:masterClrMapping xmlns:a="http://schemas.openxmlformats.org/drawingml/2006/main"/>
  </p:clrMapOvr>
</p:sld>
</file>