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01d87bc64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4b27ce46244c4"/>
  </p:sldMasterIdLst>
  <p:sldIdLst>
    <p:sldId xmlns:r="http://schemas.openxmlformats.org/officeDocument/2006/relationships" id="256" r:id="Ra04395a640594228"/>
    <p:sldId xmlns:r="http://schemas.openxmlformats.org/officeDocument/2006/relationships" id="257" r:id="R985a3903cb1f44d6"/>
    <p:sldId xmlns:r="http://schemas.openxmlformats.org/officeDocument/2006/relationships" id="258" r:id="R4c70b58168884026"/>
    <p:sldId xmlns:r="http://schemas.openxmlformats.org/officeDocument/2006/relationships" id="259" r:id="R93b3b40304c94163"/>
    <p:sldId xmlns:r="http://schemas.openxmlformats.org/officeDocument/2006/relationships" id="260" r:id="R710a1b5acb044b86"/>
    <p:sldId xmlns:r="http://schemas.openxmlformats.org/officeDocument/2006/relationships" id="261" r:id="R31b281cd421b493e"/>
    <p:sldId xmlns:r="http://schemas.openxmlformats.org/officeDocument/2006/relationships" id="262" r:id="R7c8415b985f7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4b27ce46244c4" /><Relationship Type="http://schemas.openxmlformats.org/officeDocument/2006/relationships/slide" Target="/ppt/slides/slide1.xml" Id="Ra04395a640594228" /><Relationship Type="http://schemas.openxmlformats.org/officeDocument/2006/relationships/slide" Target="/ppt/slides/slide2.xml" Id="R985a3903cb1f44d6" /><Relationship Type="http://schemas.openxmlformats.org/officeDocument/2006/relationships/slide" Target="/ppt/slides/slide3.xml" Id="R4c70b58168884026" /><Relationship Type="http://schemas.openxmlformats.org/officeDocument/2006/relationships/slide" Target="/ppt/slides/slide4.xml" Id="R93b3b40304c94163" /><Relationship Type="http://schemas.openxmlformats.org/officeDocument/2006/relationships/slide" Target="/ppt/slides/slide5.xml" Id="R710a1b5acb044b86" /><Relationship Type="http://schemas.openxmlformats.org/officeDocument/2006/relationships/slide" Target="/ppt/slides/slide6.xml" Id="R31b281cd421b493e" /><Relationship Type="http://schemas.openxmlformats.org/officeDocument/2006/relationships/slide" Target="/ppt/slides/slide7.xml" Id="R7c8415b985f7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f5c6b412c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5a2d5d1b4da5" /><Relationship Type="http://schemas.openxmlformats.org/officeDocument/2006/relationships/theme" Target="/ppt/slideMasters/theme/theme1.xml" Id="R4a010cccda93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15a2d5d1b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273502ea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3d4c2274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37b09ab1a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7988771a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72561a7ab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93d842ce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4793cbee3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