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e239333ab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4772e40644ede"/>
  </p:sldMasterIdLst>
  <p:sldIdLst>
    <p:sldId xmlns:r="http://schemas.openxmlformats.org/officeDocument/2006/relationships" id="256" r:id="Rfc05532a73554650"/>
    <p:sldId xmlns:r="http://schemas.openxmlformats.org/officeDocument/2006/relationships" id="257" r:id="R1aa92ff850cd4921"/>
    <p:sldId xmlns:r="http://schemas.openxmlformats.org/officeDocument/2006/relationships" id="258" r:id="Re14220fa286e4b6c"/>
    <p:sldId xmlns:r="http://schemas.openxmlformats.org/officeDocument/2006/relationships" id="259" r:id="R93847a7638ae440a"/>
    <p:sldId xmlns:r="http://schemas.openxmlformats.org/officeDocument/2006/relationships" id="260" r:id="Rce2c8fc46ac748bb"/>
    <p:sldId xmlns:r="http://schemas.openxmlformats.org/officeDocument/2006/relationships" id="261" r:id="R583c012c7c4848a2"/>
    <p:sldId xmlns:r="http://schemas.openxmlformats.org/officeDocument/2006/relationships" id="262" r:id="R1eaed9562a23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4772e40644ede" /><Relationship Type="http://schemas.openxmlformats.org/officeDocument/2006/relationships/slide" Target="/ppt/slides/slide1.xml" Id="Rfc05532a73554650" /><Relationship Type="http://schemas.openxmlformats.org/officeDocument/2006/relationships/slide" Target="/ppt/slides/slide2.xml" Id="R1aa92ff850cd4921" /><Relationship Type="http://schemas.openxmlformats.org/officeDocument/2006/relationships/slide" Target="/ppt/slides/slide3.xml" Id="Re14220fa286e4b6c" /><Relationship Type="http://schemas.openxmlformats.org/officeDocument/2006/relationships/slide" Target="/ppt/slides/slide4.xml" Id="R93847a7638ae440a" /><Relationship Type="http://schemas.openxmlformats.org/officeDocument/2006/relationships/slide" Target="/ppt/slides/slide5.xml" Id="Rce2c8fc46ac748bb" /><Relationship Type="http://schemas.openxmlformats.org/officeDocument/2006/relationships/slide" Target="/ppt/slides/slide6.xml" Id="R583c012c7c4848a2" /><Relationship Type="http://schemas.openxmlformats.org/officeDocument/2006/relationships/slide" Target="/ppt/slides/slide7.xml" Id="R1eaed9562a23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2517f6720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da3067374e6d" /><Relationship Type="http://schemas.openxmlformats.org/officeDocument/2006/relationships/theme" Target="/ppt/slideMasters/theme/theme1.xml" Id="R1e3a76b91dc5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dda306737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16b5d200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ba97c159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c3220258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858a446b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a4a3c984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1c662e7cc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07fb7fc7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5 709 453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4 439 939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28 069 871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131 013 578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150 236 935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LEIF ATLE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MARTINE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SUNNIVA SVORSTØL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