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6bab567b354a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18b5dc2d454693"/>
  </p:sldMasterIdLst>
  <p:sldIdLst>
    <p:sldId xmlns:r="http://schemas.openxmlformats.org/officeDocument/2006/relationships" id="256" r:id="Reab002a5d9f841fa"/>
    <p:sldId xmlns:r="http://schemas.openxmlformats.org/officeDocument/2006/relationships" id="257" r:id="Re39e7b0dbd0b4b49"/>
    <p:sldId xmlns:r="http://schemas.openxmlformats.org/officeDocument/2006/relationships" id="258" r:id="R82d2a1ca146f4947"/>
    <p:sldId xmlns:r="http://schemas.openxmlformats.org/officeDocument/2006/relationships" id="259" r:id="Re6665967d47349ca"/>
    <p:sldId xmlns:r="http://schemas.openxmlformats.org/officeDocument/2006/relationships" id="260" r:id="R842b6af9907342a9"/>
    <p:sldId xmlns:r="http://schemas.openxmlformats.org/officeDocument/2006/relationships" id="261" r:id="Re8751c5a1af04d71"/>
    <p:sldId xmlns:r="http://schemas.openxmlformats.org/officeDocument/2006/relationships" id="262" r:id="Rdc96550a5df541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18b5dc2d454693" /><Relationship Type="http://schemas.openxmlformats.org/officeDocument/2006/relationships/slide" Target="/ppt/slides/slide1.xml" Id="Reab002a5d9f841fa" /><Relationship Type="http://schemas.openxmlformats.org/officeDocument/2006/relationships/slide" Target="/ppt/slides/slide2.xml" Id="Re39e7b0dbd0b4b49" /><Relationship Type="http://schemas.openxmlformats.org/officeDocument/2006/relationships/slide" Target="/ppt/slides/slide3.xml" Id="R82d2a1ca146f4947" /><Relationship Type="http://schemas.openxmlformats.org/officeDocument/2006/relationships/slide" Target="/ppt/slides/slide4.xml" Id="Re6665967d47349ca" /><Relationship Type="http://schemas.openxmlformats.org/officeDocument/2006/relationships/slide" Target="/ppt/slides/slide5.xml" Id="R842b6af9907342a9" /><Relationship Type="http://schemas.openxmlformats.org/officeDocument/2006/relationships/slide" Target="/ppt/slides/slide6.xml" Id="Re8751c5a1af04d71" /><Relationship Type="http://schemas.openxmlformats.org/officeDocument/2006/relationships/slide" Target="/ppt/slides/slide7.xml" Id="Rdc96550a5df541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ff7125b02541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24bcdf4ff4827" /><Relationship Type="http://schemas.openxmlformats.org/officeDocument/2006/relationships/theme" Target="/ppt/slideMasters/theme/theme1.xml" Id="R7e399ea82e2b40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024bcdf4ff48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2dba5ccb742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436c7bd2d4e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81f45c97d49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75b5e4cf347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a2ca5dd7048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43d3f219c4c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cabcfab3045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ARRAY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ARRAY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495 192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941 079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4 927 945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DIMITAR GEORGIEV GEORGIEV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923 621 946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ARRAY AS</a:t>
            </a:r>
          </a:p>
        </p:txBody>
      </p:sp>
    </p:spTree>
  </p:cSld>
  <p:clrMapOvr>
    <a:masterClrMapping xmlns:a="http://schemas.openxmlformats.org/drawingml/2006/main"/>
  </p:clrMapOvr>
</p:sld>
</file>