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a54a869bae4a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0f63c349e54fe1"/>
  </p:sldMasterIdLst>
  <p:sldIdLst>
    <p:sldId xmlns:r="http://schemas.openxmlformats.org/officeDocument/2006/relationships" id="256" r:id="Rd609fe56eb744dc9"/>
    <p:sldId xmlns:r="http://schemas.openxmlformats.org/officeDocument/2006/relationships" id="257" r:id="R3bdc3ab26b26479d"/>
    <p:sldId xmlns:r="http://schemas.openxmlformats.org/officeDocument/2006/relationships" id="258" r:id="R77582586e6df4d3c"/>
    <p:sldId xmlns:r="http://schemas.openxmlformats.org/officeDocument/2006/relationships" id="259" r:id="R9eb4931a8fac480f"/>
    <p:sldId xmlns:r="http://schemas.openxmlformats.org/officeDocument/2006/relationships" id="260" r:id="R2befbd55a59947d0"/>
    <p:sldId xmlns:r="http://schemas.openxmlformats.org/officeDocument/2006/relationships" id="261" r:id="R8ad1090c440d4bb1"/>
    <p:sldId xmlns:r="http://schemas.openxmlformats.org/officeDocument/2006/relationships" id="262" r:id="R0b3a283a712f41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0f63c349e54fe1" /><Relationship Type="http://schemas.openxmlformats.org/officeDocument/2006/relationships/slide" Target="/ppt/slides/slide1.xml" Id="Rd609fe56eb744dc9" /><Relationship Type="http://schemas.openxmlformats.org/officeDocument/2006/relationships/slide" Target="/ppt/slides/slide2.xml" Id="R3bdc3ab26b26479d" /><Relationship Type="http://schemas.openxmlformats.org/officeDocument/2006/relationships/slide" Target="/ppt/slides/slide3.xml" Id="R77582586e6df4d3c" /><Relationship Type="http://schemas.openxmlformats.org/officeDocument/2006/relationships/slide" Target="/ppt/slides/slide4.xml" Id="R9eb4931a8fac480f" /><Relationship Type="http://schemas.openxmlformats.org/officeDocument/2006/relationships/slide" Target="/ppt/slides/slide5.xml" Id="R2befbd55a59947d0" /><Relationship Type="http://schemas.openxmlformats.org/officeDocument/2006/relationships/slide" Target="/ppt/slides/slide6.xml" Id="R8ad1090c440d4bb1" /><Relationship Type="http://schemas.openxmlformats.org/officeDocument/2006/relationships/slide" Target="/ppt/slides/slide7.xml" Id="R0b3a283a712f41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9dc160372844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7ac2e3f98c41c1" /><Relationship Type="http://schemas.openxmlformats.org/officeDocument/2006/relationships/theme" Target="/ppt/slideMasters/theme/theme1.xml" Id="R6f872a6b219f4f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7ac2e3f98c41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e2f6aaa8ce4e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8ec4a5332b42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e895a04ca4d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01b769600f40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9499c5b5d141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94a9ee6664b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89d02e98f440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GULLTROST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GULLTROST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GULLTROST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GULLTROST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GULLTROST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GULLTROST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−1 985 924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1 638 981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58 975 566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61 247 192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GULLTROST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MORTEN JEKTEBERG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GULLTROST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Gjerdesvollen 20B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4045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923 632 344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GULLTROST AS</a:t>
            </a:r>
          </a:p>
        </p:txBody>
      </p:sp>
    </p:spTree>
  </p:cSld>
  <p:clrMapOvr>
    <a:masterClrMapping xmlns:a="http://schemas.openxmlformats.org/drawingml/2006/main"/>
  </p:clrMapOvr>
</p:sld>
</file>