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7deab76fca42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ef49cea6f94d61"/>
  </p:sldMasterIdLst>
  <p:sldIdLst>
    <p:sldId xmlns:r="http://schemas.openxmlformats.org/officeDocument/2006/relationships" id="256" r:id="R271e4f7cb8254800"/>
    <p:sldId xmlns:r="http://schemas.openxmlformats.org/officeDocument/2006/relationships" id="257" r:id="R9fc8c6e287d446b2"/>
    <p:sldId xmlns:r="http://schemas.openxmlformats.org/officeDocument/2006/relationships" id="258" r:id="Rea3e84538108487b"/>
    <p:sldId xmlns:r="http://schemas.openxmlformats.org/officeDocument/2006/relationships" id="259" r:id="Rb557f2f94cb34db3"/>
    <p:sldId xmlns:r="http://schemas.openxmlformats.org/officeDocument/2006/relationships" id="260" r:id="Rd76e8c2f6f4943c4"/>
    <p:sldId xmlns:r="http://schemas.openxmlformats.org/officeDocument/2006/relationships" id="261" r:id="Rd46415c162bc4b89"/>
    <p:sldId xmlns:r="http://schemas.openxmlformats.org/officeDocument/2006/relationships" id="262" r:id="R246d3cf5de7242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ef49cea6f94d61" /><Relationship Type="http://schemas.openxmlformats.org/officeDocument/2006/relationships/slide" Target="/ppt/slides/slide1.xml" Id="R271e4f7cb8254800" /><Relationship Type="http://schemas.openxmlformats.org/officeDocument/2006/relationships/slide" Target="/ppt/slides/slide2.xml" Id="R9fc8c6e287d446b2" /><Relationship Type="http://schemas.openxmlformats.org/officeDocument/2006/relationships/slide" Target="/ppt/slides/slide3.xml" Id="Rea3e84538108487b" /><Relationship Type="http://schemas.openxmlformats.org/officeDocument/2006/relationships/slide" Target="/ppt/slides/slide4.xml" Id="Rb557f2f94cb34db3" /><Relationship Type="http://schemas.openxmlformats.org/officeDocument/2006/relationships/slide" Target="/ppt/slides/slide5.xml" Id="Rd76e8c2f6f4943c4" /><Relationship Type="http://schemas.openxmlformats.org/officeDocument/2006/relationships/slide" Target="/ppt/slides/slide6.xml" Id="Rd46415c162bc4b89" /><Relationship Type="http://schemas.openxmlformats.org/officeDocument/2006/relationships/slide" Target="/ppt/slides/slide7.xml" Id="R246d3cf5de7242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37bc952fa84c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3d798c058441e" /><Relationship Type="http://schemas.openxmlformats.org/officeDocument/2006/relationships/theme" Target="/ppt/slideMasters/theme/theme1.xml" Id="Ra4d755afd5bc4b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13d798c05844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91a59bf4a47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6380d3eac4b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be54c8cc044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60c15c58f4f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e006f9d484e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9d7766b4944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ace90551c41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AEONS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992 132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997 132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JONSSON RIKARD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Rikard Jonsson, Ballplassveien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923 636 080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