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de311d952448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e788095b784485"/>
  </p:sldMasterIdLst>
  <p:sldIdLst>
    <p:sldId xmlns:r="http://schemas.openxmlformats.org/officeDocument/2006/relationships" id="256" r:id="Rfa1387ca497041e5"/>
    <p:sldId xmlns:r="http://schemas.openxmlformats.org/officeDocument/2006/relationships" id="257" r:id="Rcdb4e87884b148b8"/>
    <p:sldId xmlns:r="http://schemas.openxmlformats.org/officeDocument/2006/relationships" id="258" r:id="Rda3bb69e4a5b4230"/>
    <p:sldId xmlns:r="http://schemas.openxmlformats.org/officeDocument/2006/relationships" id="259" r:id="R9f083c20a55141ec"/>
    <p:sldId xmlns:r="http://schemas.openxmlformats.org/officeDocument/2006/relationships" id="260" r:id="Re2ef86dc2265484f"/>
    <p:sldId xmlns:r="http://schemas.openxmlformats.org/officeDocument/2006/relationships" id="261" r:id="R5aa127f67a2e48e7"/>
    <p:sldId xmlns:r="http://schemas.openxmlformats.org/officeDocument/2006/relationships" id="262" r:id="Rf7439c46d6624d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788095b784485" /><Relationship Type="http://schemas.openxmlformats.org/officeDocument/2006/relationships/slide" Target="/ppt/slides/slide1.xml" Id="Rfa1387ca497041e5" /><Relationship Type="http://schemas.openxmlformats.org/officeDocument/2006/relationships/slide" Target="/ppt/slides/slide2.xml" Id="Rcdb4e87884b148b8" /><Relationship Type="http://schemas.openxmlformats.org/officeDocument/2006/relationships/slide" Target="/ppt/slides/slide3.xml" Id="Rda3bb69e4a5b4230" /><Relationship Type="http://schemas.openxmlformats.org/officeDocument/2006/relationships/slide" Target="/ppt/slides/slide4.xml" Id="R9f083c20a55141ec" /><Relationship Type="http://schemas.openxmlformats.org/officeDocument/2006/relationships/slide" Target="/ppt/slides/slide5.xml" Id="Re2ef86dc2265484f" /><Relationship Type="http://schemas.openxmlformats.org/officeDocument/2006/relationships/slide" Target="/ppt/slides/slide6.xml" Id="R5aa127f67a2e48e7" /><Relationship Type="http://schemas.openxmlformats.org/officeDocument/2006/relationships/slide" Target="/ppt/slides/slide7.xml" Id="Rf7439c46d6624d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8837efbe846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7977d85e24ebc" /><Relationship Type="http://schemas.openxmlformats.org/officeDocument/2006/relationships/theme" Target="/ppt/slideMasters/theme/theme1.xml" Id="R685015ec0d4141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37977d85e24e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20af1875b48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e38591caf48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739277fc740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debb84fa146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f143fa70048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862615c0948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60718cf574e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KG9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KG9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−29 199 308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2 479 910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2 519 906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STIFTELSEN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ANDERSSEN BYGG INVEST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FILTBYGG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Arctic Real Estate Management, 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923 640 665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KG9 INVEST AS</a:t>
            </a:r>
          </a:p>
        </p:txBody>
      </p:sp>
    </p:spTree>
  </p:cSld>
  <p:clrMapOvr>
    <a:masterClrMapping xmlns:a="http://schemas.openxmlformats.org/drawingml/2006/main"/>
  </p:clrMapOvr>
</p:sld>
</file>