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8958afe7e46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1326ae4d04df4"/>
  </p:sldMasterIdLst>
  <p:sldIdLst>
    <p:sldId xmlns:r="http://schemas.openxmlformats.org/officeDocument/2006/relationships" id="256" r:id="Ref0f85ebe7c44c69"/>
    <p:sldId xmlns:r="http://schemas.openxmlformats.org/officeDocument/2006/relationships" id="257" r:id="R9f0e8077f54b4d05"/>
    <p:sldId xmlns:r="http://schemas.openxmlformats.org/officeDocument/2006/relationships" id="258" r:id="R6e5266b33c0b4982"/>
    <p:sldId xmlns:r="http://schemas.openxmlformats.org/officeDocument/2006/relationships" id="259" r:id="R21c436381bd54291"/>
    <p:sldId xmlns:r="http://schemas.openxmlformats.org/officeDocument/2006/relationships" id="260" r:id="R960bd49adeff4c42"/>
    <p:sldId xmlns:r="http://schemas.openxmlformats.org/officeDocument/2006/relationships" id="261" r:id="Rf89c5a307c1e433b"/>
    <p:sldId xmlns:r="http://schemas.openxmlformats.org/officeDocument/2006/relationships" id="262" r:id="R3427221ac13341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1326ae4d04df4" /><Relationship Type="http://schemas.openxmlformats.org/officeDocument/2006/relationships/slide" Target="/ppt/slides/slide1.xml" Id="Ref0f85ebe7c44c69" /><Relationship Type="http://schemas.openxmlformats.org/officeDocument/2006/relationships/slide" Target="/ppt/slides/slide2.xml" Id="R9f0e8077f54b4d05" /><Relationship Type="http://schemas.openxmlformats.org/officeDocument/2006/relationships/slide" Target="/ppt/slides/slide3.xml" Id="R6e5266b33c0b4982" /><Relationship Type="http://schemas.openxmlformats.org/officeDocument/2006/relationships/slide" Target="/ppt/slides/slide4.xml" Id="R21c436381bd54291" /><Relationship Type="http://schemas.openxmlformats.org/officeDocument/2006/relationships/slide" Target="/ppt/slides/slide5.xml" Id="R960bd49adeff4c42" /><Relationship Type="http://schemas.openxmlformats.org/officeDocument/2006/relationships/slide" Target="/ppt/slides/slide6.xml" Id="Rf89c5a307c1e433b" /><Relationship Type="http://schemas.openxmlformats.org/officeDocument/2006/relationships/slide" Target="/ppt/slides/slide7.xml" Id="R3427221ac13341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805d0285541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587b1d1f44c88" /><Relationship Type="http://schemas.openxmlformats.org/officeDocument/2006/relationships/theme" Target="/ppt/slideMasters/theme/theme1.xml" Id="Rbad864f5d4fe4c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e587b1d1f44c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69536fb4842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2c6dcec154c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5dc1910f54c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d3334fa584c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4279e743c41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37ebb0ebf4a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66d4ca8f145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EYVIND 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HOLT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−4 252 541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110 284 302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113 293 493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BAMM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ULMI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WILLINIKKERSEN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923 653 058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