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8676ed17f647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43b076531543aa"/>
  </p:sldMasterIdLst>
  <p:sldIdLst>
    <p:sldId xmlns:r="http://schemas.openxmlformats.org/officeDocument/2006/relationships" id="256" r:id="Rcbbb09e48c2e4e70"/>
    <p:sldId xmlns:r="http://schemas.openxmlformats.org/officeDocument/2006/relationships" id="257" r:id="R6b88a3c0e3234439"/>
    <p:sldId xmlns:r="http://schemas.openxmlformats.org/officeDocument/2006/relationships" id="258" r:id="R083ee28030bb4cd5"/>
    <p:sldId xmlns:r="http://schemas.openxmlformats.org/officeDocument/2006/relationships" id="259" r:id="Ref66e6dbb36747da"/>
    <p:sldId xmlns:r="http://schemas.openxmlformats.org/officeDocument/2006/relationships" id="260" r:id="Reb7c22aa058f4111"/>
    <p:sldId xmlns:r="http://schemas.openxmlformats.org/officeDocument/2006/relationships" id="261" r:id="Re17c24e186354cdd"/>
    <p:sldId xmlns:r="http://schemas.openxmlformats.org/officeDocument/2006/relationships" id="262" r:id="R4b371ef1971a47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3b076531543aa" /><Relationship Type="http://schemas.openxmlformats.org/officeDocument/2006/relationships/slide" Target="/ppt/slides/slide1.xml" Id="Rcbbb09e48c2e4e70" /><Relationship Type="http://schemas.openxmlformats.org/officeDocument/2006/relationships/slide" Target="/ppt/slides/slide2.xml" Id="R6b88a3c0e3234439" /><Relationship Type="http://schemas.openxmlformats.org/officeDocument/2006/relationships/slide" Target="/ppt/slides/slide3.xml" Id="R083ee28030bb4cd5" /><Relationship Type="http://schemas.openxmlformats.org/officeDocument/2006/relationships/slide" Target="/ppt/slides/slide4.xml" Id="Ref66e6dbb36747da" /><Relationship Type="http://schemas.openxmlformats.org/officeDocument/2006/relationships/slide" Target="/ppt/slides/slide5.xml" Id="Reb7c22aa058f4111" /><Relationship Type="http://schemas.openxmlformats.org/officeDocument/2006/relationships/slide" Target="/ppt/slides/slide6.xml" Id="Re17c24e186354cdd" /><Relationship Type="http://schemas.openxmlformats.org/officeDocument/2006/relationships/slide" Target="/ppt/slides/slide7.xml" Id="R4b371ef1971a47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e30bcfab140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cf5c7c0ad4d27" /><Relationship Type="http://schemas.openxmlformats.org/officeDocument/2006/relationships/theme" Target="/ppt/slideMasters/theme/theme1.xml" Id="Rbeeb743586a746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3cf5c7c0ad4d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16488d7974b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b40fc0e2940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1007723f642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055e9dc6b4e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c9136b39844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c9c5c2aeb43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e91d64e074d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JKR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JKR INVEST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1 299 721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1 914 038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JANNE KARIN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Janne Karin Rønning, Fjordsvingen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3427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923 664 912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