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218366caa94e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12d6a7b3e74da2"/>
  </p:sldMasterIdLst>
  <p:sldIdLst>
    <p:sldId xmlns:r="http://schemas.openxmlformats.org/officeDocument/2006/relationships" id="256" r:id="R6c523e431ab145cb"/>
    <p:sldId xmlns:r="http://schemas.openxmlformats.org/officeDocument/2006/relationships" id="257" r:id="R9a2d457f0156481b"/>
    <p:sldId xmlns:r="http://schemas.openxmlformats.org/officeDocument/2006/relationships" id="258" r:id="Ra4e7a484edf34388"/>
    <p:sldId xmlns:r="http://schemas.openxmlformats.org/officeDocument/2006/relationships" id="259" r:id="Rf3afafb990204e63"/>
    <p:sldId xmlns:r="http://schemas.openxmlformats.org/officeDocument/2006/relationships" id="260" r:id="R129b8d405aa94e17"/>
    <p:sldId xmlns:r="http://schemas.openxmlformats.org/officeDocument/2006/relationships" id="261" r:id="R0b54b65f60f5424d"/>
    <p:sldId xmlns:r="http://schemas.openxmlformats.org/officeDocument/2006/relationships" id="262" r:id="R643f76d2fdba43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12d6a7b3e74da2" /><Relationship Type="http://schemas.openxmlformats.org/officeDocument/2006/relationships/slide" Target="/ppt/slides/slide1.xml" Id="R6c523e431ab145cb" /><Relationship Type="http://schemas.openxmlformats.org/officeDocument/2006/relationships/slide" Target="/ppt/slides/slide2.xml" Id="R9a2d457f0156481b" /><Relationship Type="http://schemas.openxmlformats.org/officeDocument/2006/relationships/slide" Target="/ppt/slides/slide3.xml" Id="Ra4e7a484edf34388" /><Relationship Type="http://schemas.openxmlformats.org/officeDocument/2006/relationships/slide" Target="/ppt/slides/slide4.xml" Id="Rf3afafb990204e63" /><Relationship Type="http://schemas.openxmlformats.org/officeDocument/2006/relationships/slide" Target="/ppt/slides/slide5.xml" Id="R129b8d405aa94e17" /><Relationship Type="http://schemas.openxmlformats.org/officeDocument/2006/relationships/slide" Target="/ppt/slides/slide6.xml" Id="R0b54b65f60f5424d" /><Relationship Type="http://schemas.openxmlformats.org/officeDocument/2006/relationships/slide" Target="/ppt/slides/slide7.xml" Id="R643f76d2fdba43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a61c98b28a4f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af957e82a494b" /><Relationship Type="http://schemas.openxmlformats.org/officeDocument/2006/relationships/theme" Target="/ppt/slideMasters/theme/theme1.xml" Id="Rb5663711573543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5af957e82a49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5f8be1d6140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76da568c441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d6ffa88974c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67ad12fb44b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8ffb1126c48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186d2984e4b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8d77d428c4a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MIA INVEST AS ble etablert [år] og holder til i Spikkestad.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1 599 968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7 489 695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7 489 695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KURE MARIT  –  56,8 %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KURE ANDERS  –  21,6 %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KURE IDA KRISTINE  –  21,6 %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Marit Kure, Brøholtveien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3430 Spikkestad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923 664 963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MIA INVEST AS</a:t>
            </a:r>
          </a:p>
        </p:txBody>
      </p:sp>
    </p:spTree>
  </p:cSld>
  <p:clrMapOvr>
    <a:masterClrMapping xmlns:a="http://schemas.openxmlformats.org/drawingml/2006/main"/>
  </p:clrMapOvr>
</p:sld>
</file>