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e89a1d4b4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47ad29f584307"/>
  </p:sldMasterIdLst>
  <p:sldIdLst>
    <p:sldId xmlns:r="http://schemas.openxmlformats.org/officeDocument/2006/relationships" id="256" r:id="R16742e043fb54e25"/>
    <p:sldId xmlns:r="http://schemas.openxmlformats.org/officeDocument/2006/relationships" id="257" r:id="R8b66b230a1b14bcc"/>
    <p:sldId xmlns:r="http://schemas.openxmlformats.org/officeDocument/2006/relationships" id="258" r:id="Ree042aec53c1412f"/>
    <p:sldId xmlns:r="http://schemas.openxmlformats.org/officeDocument/2006/relationships" id="259" r:id="Rbda52997bfe3469c"/>
    <p:sldId xmlns:r="http://schemas.openxmlformats.org/officeDocument/2006/relationships" id="260" r:id="R069edfaba4bd47f9"/>
    <p:sldId xmlns:r="http://schemas.openxmlformats.org/officeDocument/2006/relationships" id="261" r:id="R8d9de82f1df9420f"/>
    <p:sldId xmlns:r="http://schemas.openxmlformats.org/officeDocument/2006/relationships" id="262" r:id="Ref8b2d5426f3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47ad29f584307" /><Relationship Type="http://schemas.openxmlformats.org/officeDocument/2006/relationships/slide" Target="/ppt/slides/slide1.xml" Id="R16742e043fb54e25" /><Relationship Type="http://schemas.openxmlformats.org/officeDocument/2006/relationships/slide" Target="/ppt/slides/slide2.xml" Id="R8b66b230a1b14bcc" /><Relationship Type="http://schemas.openxmlformats.org/officeDocument/2006/relationships/slide" Target="/ppt/slides/slide3.xml" Id="Ree042aec53c1412f" /><Relationship Type="http://schemas.openxmlformats.org/officeDocument/2006/relationships/slide" Target="/ppt/slides/slide4.xml" Id="Rbda52997bfe3469c" /><Relationship Type="http://schemas.openxmlformats.org/officeDocument/2006/relationships/slide" Target="/ppt/slides/slide5.xml" Id="R069edfaba4bd47f9" /><Relationship Type="http://schemas.openxmlformats.org/officeDocument/2006/relationships/slide" Target="/ppt/slides/slide6.xml" Id="R8d9de82f1df9420f" /><Relationship Type="http://schemas.openxmlformats.org/officeDocument/2006/relationships/slide" Target="/ppt/slides/slide7.xml" Id="Ref8b2d5426f3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1ef66044f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a6db49fc469e" /><Relationship Type="http://schemas.openxmlformats.org/officeDocument/2006/relationships/theme" Target="/ppt/slideMasters/theme/theme1.xml" Id="Rd1af65ba8d46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0a6db49fc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bda781663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9ea810ac5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7867481f2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87f1b25d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1efba762e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9f394781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6ec2375bf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