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e4ff3041584a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e18c0763364a80"/>
  </p:sldMasterIdLst>
  <p:sldIdLst>
    <p:sldId xmlns:r="http://schemas.openxmlformats.org/officeDocument/2006/relationships" id="256" r:id="R160c318187eb48d4"/>
    <p:sldId xmlns:r="http://schemas.openxmlformats.org/officeDocument/2006/relationships" id="257" r:id="R7f2e5cc5ead34c49"/>
    <p:sldId xmlns:r="http://schemas.openxmlformats.org/officeDocument/2006/relationships" id="258" r:id="R2e5e3fe1546b4ad5"/>
    <p:sldId xmlns:r="http://schemas.openxmlformats.org/officeDocument/2006/relationships" id="259" r:id="R99782e8f22914e08"/>
    <p:sldId xmlns:r="http://schemas.openxmlformats.org/officeDocument/2006/relationships" id="260" r:id="R50df646667b7466d"/>
    <p:sldId xmlns:r="http://schemas.openxmlformats.org/officeDocument/2006/relationships" id="261" r:id="Rf9a13ec94ae645d9"/>
    <p:sldId xmlns:r="http://schemas.openxmlformats.org/officeDocument/2006/relationships" id="262" r:id="Rd4e4c97bde4a48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e18c0763364a80" /><Relationship Type="http://schemas.openxmlformats.org/officeDocument/2006/relationships/slide" Target="/ppt/slides/slide1.xml" Id="R160c318187eb48d4" /><Relationship Type="http://schemas.openxmlformats.org/officeDocument/2006/relationships/slide" Target="/ppt/slides/slide2.xml" Id="R7f2e5cc5ead34c49" /><Relationship Type="http://schemas.openxmlformats.org/officeDocument/2006/relationships/slide" Target="/ppt/slides/slide3.xml" Id="R2e5e3fe1546b4ad5" /><Relationship Type="http://schemas.openxmlformats.org/officeDocument/2006/relationships/slide" Target="/ppt/slides/slide4.xml" Id="R99782e8f22914e08" /><Relationship Type="http://schemas.openxmlformats.org/officeDocument/2006/relationships/slide" Target="/ppt/slides/slide5.xml" Id="R50df646667b7466d" /><Relationship Type="http://schemas.openxmlformats.org/officeDocument/2006/relationships/slide" Target="/ppt/slides/slide6.xml" Id="Rf9a13ec94ae645d9" /><Relationship Type="http://schemas.openxmlformats.org/officeDocument/2006/relationships/slide" Target="/ppt/slides/slide7.xml" Id="Rd4e4c97bde4a48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39f6b3a4dc47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1bf28889945aa" /><Relationship Type="http://schemas.openxmlformats.org/officeDocument/2006/relationships/theme" Target="/ppt/slideMasters/theme/theme1.xml" Id="R182e8a03128146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21bf28889945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5c4a7b07044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cf22a098c41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2066bec8144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9924f370243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dd69e2afe47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6cf087e8e4e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e54b7eace4a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STRATHOLME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STRATHOLME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STRATHOLME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STRATHOLME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STRATHOLME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STRATHOLME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−118 983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603 023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10 164 780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12 099 410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STRATHOLME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JO N OLAUSSEN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STRATHOLME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Haukestien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923 703 926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STRATHOLME AS</a:t>
            </a:r>
          </a:p>
        </p:txBody>
      </p:sp>
    </p:spTree>
  </p:cSld>
  <p:clrMapOvr>
    <a:masterClrMapping xmlns:a="http://schemas.openxmlformats.org/drawingml/2006/main"/>
  </p:clrMapOvr>
</p:sld>
</file>